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14" r:id="rId2"/>
    <p:sldMasterId id="2147483806" r:id="rId3"/>
    <p:sldMasterId id="2147483672" r:id="rId4"/>
  </p:sldMasterIdLst>
  <p:notesMasterIdLst>
    <p:notesMasterId r:id="rId50"/>
  </p:notesMasterIdLst>
  <p:sldIdLst>
    <p:sldId id="260" r:id="rId5"/>
    <p:sldId id="277" r:id="rId6"/>
    <p:sldId id="282" r:id="rId7"/>
    <p:sldId id="283" r:id="rId8"/>
    <p:sldId id="284" r:id="rId9"/>
    <p:sldId id="285" r:id="rId10"/>
    <p:sldId id="286" r:id="rId11"/>
    <p:sldId id="287" r:id="rId12"/>
    <p:sldId id="462" r:id="rId13"/>
    <p:sldId id="434" r:id="rId14"/>
    <p:sldId id="448" r:id="rId15"/>
    <p:sldId id="474" r:id="rId16"/>
    <p:sldId id="475" r:id="rId17"/>
    <p:sldId id="309" r:id="rId18"/>
    <p:sldId id="314" r:id="rId19"/>
    <p:sldId id="256" r:id="rId20"/>
    <p:sldId id="491" r:id="rId21"/>
    <p:sldId id="499" r:id="rId22"/>
    <p:sldId id="494" r:id="rId23"/>
    <p:sldId id="362" r:id="rId24"/>
    <p:sldId id="424" r:id="rId25"/>
    <p:sldId id="425" r:id="rId26"/>
    <p:sldId id="289" r:id="rId27"/>
    <p:sldId id="495" r:id="rId28"/>
    <p:sldId id="496" r:id="rId29"/>
    <p:sldId id="497" r:id="rId30"/>
    <p:sldId id="498" r:id="rId31"/>
    <p:sldId id="478" r:id="rId32"/>
    <p:sldId id="500" r:id="rId33"/>
    <p:sldId id="493" r:id="rId34"/>
    <p:sldId id="501" r:id="rId35"/>
    <p:sldId id="503" r:id="rId36"/>
    <p:sldId id="485" r:id="rId37"/>
    <p:sldId id="504" r:id="rId38"/>
    <p:sldId id="467" r:id="rId39"/>
    <p:sldId id="484" r:id="rId40"/>
    <p:sldId id="554" r:id="rId41"/>
    <p:sldId id="555" r:id="rId42"/>
    <p:sldId id="489" r:id="rId43"/>
    <p:sldId id="459" r:id="rId44"/>
    <p:sldId id="471" r:id="rId45"/>
    <p:sldId id="447" r:id="rId46"/>
    <p:sldId id="553" r:id="rId47"/>
    <p:sldId id="436" r:id="rId48"/>
    <p:sldId id="258"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4" d="100"/>
          <a:sy n="54" d="100"/>
        </p:scale>
        <p:origin x="926" y="24"/>
      </p:cViewPr>
      <p:guideLst/>
    </p:cSldViewPr>
  </p:slideViewPr>
  <p:notesTextViewPr>
    <p:cViewPr>
      <p:scale>
        <a:sx n="1" d="1"/>
        <a:sy n="1" d="1"/>
      </p:scale>
      <p:origin x="0" y="0"/>
    </p:cViewPr>
  </p:notesTextViewPr>
  <p:sorterViewPr>
    <p:cViewPr>
      <p:scale>
        <a:sx n="100" d="100"/>
        <a:sy n="100" d="100"/>
      </p:scale>
      <p:origin x="0" y="-143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lett, Camille" userId="ad69fb47-4bb9-4d00-9329-ea1a49798634" providerId="ADAL" clId="{3C6720F5-F33D-461A-8CB8-DD9360809CCF}"/>
    <pc:docChg chg="custSel addSld delSld modSld sldOrd">
      <pc:chgData name="Catlett, Camille" userId="ad69fb47-4bb9-4d00-9329-ea1a49798634" providerId="ADAL" clId="{3C6720F5-F33D-461A-8CB8-DD9360809CCF}" dt="2019-06-21T10:17:24.528" v="180" actId="20577"/>
      <pc:docMkLst>
        <pc:docMk/>
      </pc:docMkLst>
      <pc:sldChg chg="addSp modSp">
        <pc:chgData name="Catlett, Camille" userId="ad69fb47-4bb9-4d00-9329-ea1a49798634" providerId="ADAL" clId="{3C6720F5-F33D-461A-8CB8-DD9360809CCF}" dt="2019-06-21T10:11:22.880" v="145" actId="1076"/>
        <pc:sldMkLst>
          <pc:docMk/>
          <pc:sldMk cId="2481968506" sldId="447"/>
        </pc:sldMkLst>
        <pc:spChg chg="mod">
          <ac:chgData name="Catlett, Camille" userId="ad69fb47-4bb9-4d00-9329-ea1a49798634" providerId="ADAL" clId="{3C6720F5-F33D-461A-8CB8-DD9360809CCF}" dt="2019-06-21T10:10:41.415" v="141" actId="20577"/>
          <ac:spMkLst>
            <pc:docMk/>
            <pc:sldMk cId="2481968506" sldId="447"/>
            <ac:spMk id="3" creationId="{913DB43A-3C9D-4B5A-9C87-1FEB5F5A5E6B}"/>
          </ac:spMkLst>
        </pc:spChg>
        <pc:picChg chg="add mod">
          <ac:chgData name="Catlett, Camille" userId="ad69fb47-4bb9-4d00-9329-ea1a49798634" providerId="ADAL" clId="{3C6720F5-F33D-461A-8CB8-DD9360809CCF}" dt="2019-06-21T10:11:21.071" v="144" actId="1076"/>
          <ac:picMkLst>
            <pc:docMk/>
            <pc:sldMk cId="2481968506" sldId="447"/>
            <ac:picMk id="5" creationId="{8736EA83-B5A5-4BBC-BAB6-8B882B414BC5}"/>
          </ac:picMkLst>
        </pc:picChg>
        <pc:picChg chg="mod">
          <ac:chgData name="Catlett, Camille" userId="ad69fb47-4bb9-4d00-9329-ea1a49798634" providerId="ADAL" clId="{3C6720F5-F33D-461A-8CB8-DD9360809CCF}" dt="2019-06-21T10:11:22.880" v="145" actId="1076"/>
          <ac:picMkLst>
            <pc:docMk/>
            <pc:sldMk cId="2481968506" sldId="447"/>
            <ac:picMk id="6" creationId="{2353FDE9-D1D9-4450-863A-2F1078BB76A5}"/>
          </ac:picMkLst>
        </pc:picChg>
        <pc:picChg chg="mod">
          <ac:chgData name="Catlett, Camille" userId="ad69fb47-4bb9-4d00-9329-ea1a49798634" providerId="ADAL" clId="{3C6720F5-F33D-461A-8CB8-DD9360809CCF}" dt="2019-06-21T10:10:24.630" v="128" actId="1076"/>
          <ac:picMkLst>
            <pc:docMk/>
            <pc:sldMk cId="2481968506" sldId="447"/>
            <ac:picMk id="8" creationId="{DBC53764-3AD3-4CCC-ABB6-3902110D374E}"/>
          </ac:picMkLst>
        </pc:picChg>
      </pc:sldChg>
      <pc:sldChg chg="modSp ord">
        <pc:chgData name="Catlett, Camille" userId="ad69fb47-4bb9-4d00-9329-ea1a49798634" providerId="ADAL" clId="{3C6720F5-F33D-461A-8CB8-DD9360809CCF}" dt="2019-06-21T09:49:43.981" v="105"/>
        <pc:sldMkLst>
          <pc:docMk/>
          <pc:sldMk cId="4174713692" sldId="467"/>
        </pc:sldMkLst>
        <pc:spChg chg="mod">
          <ac:chgData name="Catlett, Camille" userId="ad69fb47-4bb9-4d00-9329-ea1a49798634" providerId="ADAL" clId="{3C6720F5-F33D-461A-8CB8-DD9360809CCF}" dt="2019-06-21T09:49:34.902" v="104" actId="1076"/>
          <ac:spMkLst>
            <pc:docMk/>
            <pc:sldMk cId="4174713692" sldId="467"/>
            <ac:spMk id="5" creationId="{A6B816C9-D43C-4D68-8B41-483A2E839462}"/>
          </ac:spMkLst>
        </pc:spChg>
      </pc:sldChg>
      <pc:sldChg chg="ord">
        <pc:chgData name="Catlett, Camille" userId="ad69fb47-4bb9-4d00-9329-ea1a49798634" providerId="ADAL" clId="{3C6720F5-F33D-461A-8CB8-DD9360809CCF}" dt="2019-06-21T10:01:43.676" v="107"/>
        <pc:sldMkLst>
          <pc:docMk/>
          <pc:sldMk cId="3425131609" sldId="471"/>
        </pc:sldMkLst>
      </pc:sldChg>
      <pc:sldChg chg="addSp delSp modSp">
        <pc:chgData name="Catlett, Camille" userId="ad69fb47-4bb9-4d00-9329-ea1a49798634" providerId="ADAL" clId="{3C6720F5-F33D-461A-8CB8-DD9360809CCF}" dt="2019-06-21T09:39:15.839" v="23" actId="26606"/>
        <pc:sldMkLst>
          <pc:docMk/>
          <pc:sldMk cId="1713363610" sldId="485"/>
        </pc:sldMkLst>
        <pc:spChg chg="add">
          <ac:chgData name="Catlett, Camille" userId="ad69fb47-4bb9-4d00-9329-ea1a49798634" providerId="ADAL" clId="{3C6720F5-F33D-461A-8CB8-DD9360809CCF}" dt="2019-06-21T09:39:15.839" v="23" actId="26606"/>
          <ac:spMkLst>
            <pc:docMk/>
            <pc:sldMk cId="1713363610" sldId="485"/>
            <ac:spMk id="67" creationId="{03E8462A-FEBA-4848-81CC-3F8DA3E477BE}"/>
          </ac:spMkLst>
        </pc:spChg>
        <pc:spChg chg="add">
          <ac:chgData name="Catlett, Camille" userId="ad69fb47-4bb9-4d00-9329-ea1a49798634" providerId="ADAL" clId="{3C6720F5-F33D-461A-8CB8-DD9360809CCF}" dt="2019-06-21T09:39:15.839" v="23" actId="26606"/>
          <ac:spMkLst>
            <pc:docMk/>
            <pc:sldMk cId="1713363610" sldId="485"/>
            <ac:spMk id="80" creationId="{7941F9B1-B01B-4A84-89D9-B169AEB4E456}"/>
          </ac:spMkLst>
        </pc:spChg>
        <pc:grpChg chg="del">
          <ac:chgData name="Catlett, Camille" userId="ad69fb47-4bb9-4d00-9329-ea1a49798634" providerId="ADAL" clId="{3C6720F5-F33D-461A-8CB8-DD9360809CCF}" dt="2019-06-21T09:39:15.839" v="23" actId="26606"/>
          <ac:grpSpMkLst>
            <pc:docMk/>
            <pc:sldMk cId="1713363610" sldId="485"/>
            <ac:grpSpMk id="40" creationId="{DDE8DE2B-61C1-46D5-BEB8-521321C182C4}"/>
          </ac:grpSpMkLst>
        </pc:grpChg>
        <pc:grpChg chg="add">
          <ac:chgData name="Catlett, Camille" userId="ad69fb47-4bb9-4d00-9329-ea1a49798634" providerId="ADAL" clId="{3C6720F5-F33D-461A-8CB8-DD9360809CCF}" dt="2019-06-21T09:39:15.839" v="23" actId="26606"/>
          <ac:grpSpMkLst>
            <pc:docMk/>
            <pc:sldMk cId="1713363610" sldId="485"/>
            <ac:grpSpMk id="55" creationId="{609316A9-990D-4EC3-A671-70EE5C1493A4}"/>
          </ac:grpSpMkLst>
        </pc:grpChg>
        <pc:grpChg chg="add">
          <ac:chgData name="Catlett, Camille" userId="ad69fb47-4bb9-4d00-9329-ea1a49798634" providerId="ADAL" clId="{3C6720F5-F33D-461A-8CB8-DD9360809CCF}" dt="2019-06-21T09:39:15.839" v="23" actId="26606"/>
          <ac:grpSpMkLst>
            <pc:docMk/>
            <pc:sldMk cId="1713363610" sldId="485"/>
            <ac:grpSpMk id="69" creationId="{2109F83F-40FE-4DB3-84CC-09FB3340D06D}"/>
          </ac:grpSpMkLst>
        </pc:grpChg>
        <pc:picChg chg="mod">
          <ac:chgData name="Catlett, Camille" userId="ad69fb47-4bb9-4d00-9329-ea1a49798634" providerId="ADAL" clId="{3C6720F5-F33D-461A-8CB8-DD9360809CCF}" dt="2019-06-21T09:39:15.839" v="23" actId="26606"/>
          <ac:picMkLst>
            <pc:docMk/>
            <pc:sldMk cId="1713363610" sldId="485"/>
            <ac:picMk id="7" creationId="{1D49AF8E-6EDC-4E61-A6E4-E10315B71671}"/>
          </ac:picMkLst>
        </pc:picChg>
      </pc:sldChg>
      <pc:sldChg chg="modSp">
        <pc:chgData name="Catlett, Camille" userId="ad69fb47-4bb9-4d00-9329-ea1a49798634" providerId="ADAL" clId="{3C6720F5-F33D-461A-8CB8-DD9360809CCF}" dt="2019-06-21T09:34:06.284" v="18" actId="20577"/>
        <pc:sldMkLst>
          <pc:docMk/>
          <pc:sldMk cId="3978458373" sldId="497"/>
        </pc:sldMkLst>
        <pc:spChg chg="mod">
          <ac:chgData name="Catlett, Camille" userId="ad69fb47-4bb9-4d00-9329-ea1a49798634" providerId="ADAL" clId="{3C6720F5-F33D-461A-8CB8-DD9360809CCF}" dt="2019-06-21T09:34:06.284" v="18" actId="20577"/>
          <ac:spMkLst>
            <pc:docMk/>
            <pc:sldMk cId="3978458373" sldId="497"/>
            <ac:spMk id="3" creationId="{090AE9DA-B9FF-4823-B4CB-9B9F03972E12}"/>
          </ac:spMkLst>
        </pc:spChg>
      </pc:sldChg>
      <pc:sldChg chg="add">
        <pc:chgData name="Catlett, Camille" userId="ad69fb47-4bb9-4d00-9329-ea1a49798634" providerId="ADAL" clId="{3C6720F5-F33D-461A-8CB8-DD9360809CCF}" dt="2019-06-21T09:29:14.124" v="1"/>
        <pc:sldMkLst>
          <pc:docMk/>
          <pc:sldMk cId="1685975080" sldId="499"/>
        </pc:sldMkLst>
      </pc:sldChg>
      <pc:sldChg chg="addSp delSp add mod setBg">
        <pc:chgData name="Catlett, Camille" userId="ad69fb47-4bb9-4d00-9329-ea1a49798634" providerId="ADAL" clId="{3C6720F5-F33D-461A-8CB8-DD9360809CCF}" dt="2019-06-21T09:38:40.708" v="21" actId="26606"/>
        <pc:sldMkLst>
          <pc:docMk/>
          <pc:sldMk cId="2610154542" sldId="503"/>
        </pc:sldMkLst>
        <pc:spChg chg="del">
          <ac:chgData name="Catlett, Camille" userId="ad69fb47-4bb9-4d00-9329-ea1a49798634" providerId="ADAL" clId="{3C6720F5-F33D-461A-8CB8-DD9360809CCF}" dt="2019-06-21T09:38:40.708" v="21" actId="26606"/>
          <ac:spMkLst>
            <pc:docMk/>
            <pc:sldMk cId="2610154542" sldId="503"/>
            <ac:spMk id="2" creationId="{F1BA5CFD-3727-41C1-BD25-A18ED273B0F2}"/>
          </ac:spMkLst>
        </pc:spChg>
        <pc:spChg chg="del">
          <ac:chgData name="Catlett, Camille" userId="ad69fb47-4bb9-4d00-9329-ea1a49798634" providerId="ADAL" clId="{3C6720F5-F33D-461A-8CB8-DD9360809CCF}" dt="2019-06-21T09:38:40.708" v="21" actId="26606"/>
          <ac:spMkLst>
            <pc:docMk/>
            <pc:sldMk cId="2610154542" sldId="503"/>
            <ac:spMk id="3" creationId="{6B35A992-2774-4503-9A3B-B24757E1D0A3}"/>
          </ac:spMkLst>
        </pc:spChg>
        <pc:spChg chg="add">
          <ac:chgData name="Catlett, Camille" userId="ad69fb47-4bb9-4d00-9329-ea1a49798634" providerId="ADAL" clId="{3C6720F5-F33D-461A-8CB8-DD9360809CCF}" dt="2019-06-21T09:38:40.708" v="21" actId="26606"/>
          <ac:spMkLst>
            <pc:docMk/>
            <pc:sldMk cId="2610154542" sldId="503"/>
            <ac:spMk id="22" creationId="{21029ED5-F105-4DD2-99C8-1E4422817978}"/>
          </ac:spMkLst>
        </pc:spChg>
        <pc:spChg chg="add">
          <ac:chgData name="Catlett, Camille" userId="ad69fb47-4bb9-4d00-9329-ea1a49798634" providerId="ADAL" clId="{3C6720F5-F33D-461A-8CB8-DD9360809CCF}" dt="2019-06-21T09:38:40.708" v="21" actId="26606"/>
          <ac:spMkLst>
            <pc:docMk/>
            <pc:sldMk cId="2610154542" sldId="503"/>
            <ac:spMk id="35" creationId="{5C9652B3-A450-4ED6-8FBF-F536BA60B4D8}"/>
          </ac:spMkLst>
        </pc:spChg>
        <pc:grpChg chg="add">
          <ac:chgData name="Catlett, Camille" userId="ad69fb47-4bb9-4d00-9329-ea1a49798634" providerId="ADAL" clId="{3C6720F5-F33D-461A-8CB8-DD9360809CCF}" dt="2019-06-21T09:38:40.708" v="21" actId="26606"/>
          <ac:grpSpMkLst>
            <pc:docMk/>
            <pc:sldMk cId="2610154542" sldId="503"/>
            <ac:grpSpMk id="10" creationId="{DDE8DE2B-61C1-46D5-BEB8-521321C182C4}"/>
          </ac:grpSpMkLst>
        </pc:grpChg>
        <pc:grpChg chg="add">
          <ac:chgData name="Catlett, Camille" userId="ad69fb47-4bb9-4d00-9329-ea1a49798634" providerId="ADAL" clId="{3C6720F5-F33D-461A-8CB8-DD9360809CCF}" dt="2019-06-21T09:38:40.708" v="21" actId="26606"/>
          <ac:grpSpMkLst>
            <pc:docMk/>
            <pc:sldMk cId="2610154542" sldId="503"/>
            <ac:grpSpMk id="24" creationId="{2D621E68-BF28-4A1C-B1A2-4E55E139E79A}"/>
          </ac:grpSpMkLst>
        </pc:grpChg>
        <pc:picChg chg="add del">
          <ac:chgData name="Catlett, Camille" userId="ad69fb47-4bb9-4d00-9329-ea1a49798634" providerId="ADAL" clId="{3C6720F5-F33D-461A-8CB8-DD9360809CCF}" dt="2019-06-21T09:38:40.708" v="21" actId="26606"/>
          <ac:picMkLst>
            <pc:docMk/>
            <pc:sldMk cId="2610154542" sldId="503"/>
            <ac:picMk id="4" creationId="{025D67FC-15C0-4FBB-9392-B0DB3289128E}"/>
          </ac:picMkLst>
        </pc:picChg>
        <pc:picChg chg="add">
          <ac:chgData name="Catlett, Camille" userId="ad69fb47-4bb9-4d00-9329-ea1a49798634" providerId="ADAL" clId="{3C6720F5-F33D-461A-8CB8-DD9360809CCF}" dt="2019-06-21T09:38:40.708" v="21" actId="26606"/>
          <ac:picMkLst>
            <pc:docMk/>
            <pc:sldMk cId="2610154542" sldId="503"/>
            <ac:picMk id="7" creationId="{025D67FC-15C0-4FBB-9392-B0DB3289128E}"/>
          </ac:picMkLst>
        </pc:picChg>
      </pc:sldChg>
      <pc:sldChg chg="addSp delSp add mod setBg">
        <pc:chgData name="Catlett, Camille" userId="ad69fb47-4bb9-4d00-9329-ea1a49798634" providerId="ADAL" clId="{3C6720F5-F33D-461A-8CB8-DD9360809CCF}" dt="2019-06-21T09:46:31.363" v="26" actId="26606"/>
        <pc:sldMkLst>
          <pc:docMk/>
          <pc:sldMk cId="694638692" sldId="504"/>
        </pc:sldMkLst>
        <pc:spChg chg="del">
          <ac:chgData name="Catlett, Camille" userId="ad69fb47-4bb9-4d00-9329-ea1a49798634" providerId="ADAL" clId="{3C6720F5-F33D-461A-8CB8-DD9360809CCF}" dt="2019-06-21T09:46:31.363" v="26" actId="26606"/>
          <ac:spMkLst>
            <pc:docMk/>
            <pc:sldMk cId="694638692" sldId="504"/>
            <ac:spMk id="2" creationId="{686E409A-41F8-46F9-98F3-808A3A7935C0}"/>
          </ac:spMkLst>
        </pc:spChg>
        <pc:spChg chg="del">
          <ac:chgData name="Catlett, Camille" userId="ad69fb47-4bb9-4d00-9329-ea1a49798634" providerId="ADAL" clId="{3C6720F5-F33D-461A-8CB8-DD9360809CCF}" dt="2019-06-21T09:46:31.363" v="26" actId="26606"/>
          <ac:spMkLst>
            <pc:docMk/>
            <pc:sldMk cId="694638692" sldId="504"/>
            <ac:spMk id="3" creationId="{DAC59DE1-6A67-42EF-8064-4EEAED2EF1AD}"/>
          </ac:spMkLst>
        </pc:spChg>
        <pc:spChg chg="add">
          <ac:chgData name="Catlett, Camille" userId="ad69fb47-4bb9-4d00-9329-ea1a49798634" providerId="ADAL" clId="{3C6720F5-F33D-461A-8CB8-DD9360809CCF}" dt="2019-06-21T09:46:31.363" v="26" actId="26606"/>
          <ac:spMkLst>
            <pc:docMk/>
            <pc:sldMk cId="694638692" sldId="504"/>
            <ac:spMk id="22" creationId="{21029ED5-F105-4DD2-99C8-1E4422817978}"/>
          </ac:spMkLst>
        </pc:spChg>
        <pc:spChg chg="add">
          <ac:chgData name="Catlett, Camille" userId="ad69fb47-4bb9-4d00-9329-ea1a49798634" providerId="ADAL" clId="{3C6720F5-F33D-461A-8CB8-DD9360809CCF}" dt="2019-06-21T09:46:31.363" v="26" actId="26606"/>
          <ac:spMkLst>
            <pc:docMk/>
            <pc:sldMk cId="694638692" sldId="504"/>
            <ac:spMk id="35" creationId="{5C9652B3-A450-4ED6-8FBF-F536BA60B4D8}"/>
          </ac:spMkLst>
        </pc:spChg>
        <pc:grpChg chg="add">
          <ac:chgData name="Catlett, Camille" userId="ad69fb47-4bb9-4d00-9329-ea1a49798634" providerId="ADAL" clId="{3C6720F5-F33D-461A-8CB8-DD9360809CCF}" dt="2019-06-21T09:46:31.363" v="26" actId="26606"/>
          <ac:grpSpMkLst>
            <pc:docMk/>
            <pc:sldMk cId="694638692" sldId="504"/>
            <ac:grpSpMk id="10" creationId="{DDE8DE2B-61C1-46D5-BEB8-521321C182C4}"/>
          </ac:grpSpMkLst>
        </pc:grpChg>
        <pc:grpChg chg="add">
          <ac:chgData name="Catlett, Camille" userId="ad69fb47-4bb9-4d00-9329-ea1a49798634" providerId="ADAL" clId="{3C6720F5-F33D-461A-8CB8-DD9360809CCF}" dt="2019-06-21T09:46:31.363" v="26" actId="26606"/>
          <ac:grpSpMkLst>
            <pc:docMk/>
            <pc:sldMk cId="694638692" sldId="504"/>
            <ac:grpSpMk id="24" creationId="{2D621E68-BF28-4A1C-B1A2-4E55E139E79A}"/>
          </ac:grpSpMkLst>
        </pc:grpChg>
        <pc:picChg chg="add del">
          <ac:chgData name="Catlett, Camille" userId="ad69fb47-4bb9-4d00-9329-ea1a49798634" providerId="ADAL" clId="{3C6720F5-F33D-461A-8CB8-DD9360809CCF}" dt="2019-06-21T09:46:31.363" v="26" actId="26606"/>
          <ac:picMkLst>
            <pc:docMk/>
            <pc:sldMk cId="694638692" sldId="504"/>
            <ac:picMk id="4" creationId="{6F4CCEC0-41FB-45AA-8CFB-B8EA2E96FE64}"/>
          </ac:picMkLst>
        </pc:picChg>
        <pc:picChg chg="add">
          <ac:chgData name="Catlett, Camille" userId="ad69fb47-4bb9-4d00-9329-ea1a49798634" providerId="ADAL" clId="{3C6720F5-F33D-461A-8CB8-DD9360809CCF}" dt="2019-06-21T09:46:31.363" v="26" actId="26606"/>
          <ac:picMkLst>
            <pc:docMk/>
            <pc:sldMk cId="694638692" sldId="504"/>
            <ac:picMk id="7" creationId="{6F4CCEC0-41FB-45AA-8CFB-B8EA2E96FE64}"/>
          </ac:picMkLst>
        </pc:picChg>
      </pc:sldChg>
      <pc:sldChg chg="add">
        <pc:chgData name="Catlett, Camille" userId="ad69fb47-4bb9-4d00-9329-ea1a49798634" providerId="ADAL" clId="{3C6720F5-F33D-461A-8CB8-DD9360809CCF}" dt="2019-06-21T10:08:12.700" v="114"/>
        <pc:sldMkLst>
          <pc:docMk/>
          <pc:sldMk cId="1646371676" sldId="553"/>
        </pc:sldMkLst>
      </pc:sldChg>
    </pc:docChg>
  </pc:docChgLst>
  <pc:docChgLst>
    <pc:chgData name="Camille Catlett" userId="ad69fb47-4bb9-4d00-9329-ea1a49798634" providerId="ADAL" clId="{600D82FB-3027-4E1C-BC27-A18AF293C4F8}"/>
    <pc:docChg chg="custSel addSld delSld modSld sldOrd addMainMaster modMainMaster">
      <pc:chgData name="Camille Catlett" userId="ad69fb47-4bb9-4d00-9329-ea1a49798634" providerId="ADAL" clId="{600D82FB-3027-4E1C-BC27-A18AF293C4F8}" dt="2019-06-26T02:52:48.337" v="286" actId="2696"/>
      <pc:docMkLst>
        <pc:docMk/>
      </pc:docMkLst>
      <pc:sldChg chg="add">
        <pc:chgData name="Camille Catlett" userId="ad69fb47-4bb9-4d00-9329-ea1a49798634" providerId="ADAL" clId="{600D82FB-3027-4E1C-BC27-A18AF293C4F8}" dt="2019-06-16T20:06:52.510" v="1"/>
        <pc:sldMkLst>
          <pc:docMk/>
          <pc:sldMk cId="1274168342" sldId="258"/>
        </pc:sldMkLst>
      </pc:sldChg>
      <pc:sldChg chg="addSp delSp modSp add">
        <pc:chgData name="Camille Catlett" userId="ad69fb47-4bb9-4d00-9329-ea1a49798634" providerId="ADAL" clId="{600D82FB-3027-4E1C-BC27-A18AF293C4F8}" dt="2019-06-16T20:14:55.343" v="204" actId="113"/>
        <pc:sldMkLst>
          <pc:docMk/>
          <pc:sldMk cId="836099901" sldId="260"/>
        </pc:sldMkLst>
        <pc:spChg chg="add mod">
          <ac:chgData name="Camille Catlett" userId="ad69fb47-4bb9-4d00-9329-ea1a49798634" providerId="ADAL" clId="{600D82FB-3027-4E1C-BC27-A18AF293C4F8}" dt="2019-06-16T20:14:55.343" v="204" actId="113"/>
          <ac:spMkLst>
            <pc:docMk/>
            <pc:sldMk cId="836099901" sldId="260"/>
            <ac:spMk id="2" creationId="{D44AD65A-C109-4763-BDD1-71878F5C10C4}"/>
          </ac:spMkLst>
        </pc:spChg>
        <pc:spChg chg="del">
          <ac:chgData name="Camille Catlett" userId="ad69fb47-4bb9-4d00-9329-ea1a49798634" providerId="ADAL" clId="{600D82FB-3027-4E1C-BC27-A18AF293C4F8}" dt="2019-06-16T20:12:46.540" v="7" actId="478"/>
          <ac:spMkLst>
            <pc:docMk/>
            <pc:sldMk cId="836099901" sldId="260"/>
            <ac:spMk id="5" creationId="{00000000-0000-0000-0000-000000000000}"/>
          </ac:spMkLst>
        </pc:spChg>
        <pc:picChg chg="mod">
          <ac:chgData name="Camille Catlett" userId="ad69fb47-4bb9-4d00-9329-ea1a49798634" providerId="ADAL" clId="{600D82FB-3027-4E1C-BC27-A18AF293C4F8}" dt="2019-06-16T20:13:03.511" v="10" actId="14100"/>
          <ac:picMkLst>
            <pc:docMk/>
            <pc:sldMk cId="836099901" sldId="260"/>
            <ac:picMk id="4" creationId="{00000000-0000-0000-0000-000000000000}"/>
          </ac:picMkLst>
        </pc:picChg>
      </pc:sldChg>
      <pc:sldChg chg="addSp delSp modSp add">
        <pc:chgData name="Camille Catlett" userId="ad69fb47-4bb9-4d00-9329-ea1a49798634" providerId="ADAL" clId="{600D82FB-3027-4E1C-BC27-A18AF293C4F8}" dt="2019-06-16T20:25:16.473" v="218" actId="692"/>
        <pc:sldMkLst>
          <pc:docMk/>
          <pc:sldMk cId="3181981572" sldId="277"/>
        </pc:sldMkLst>
        <pc:spChg chg="mod">
          <ac:chgData name="Camille Catlett" userId="ad69fb47-4bb9-4d00-9329-ea1a49798634" providerId="ADAL" clId="{600D82FB-3027-4E1C-BC27-A18AF293C4F8}" dt="2019-06-16T20:16:30.567" v="210" actId="20577"/>
          <ac:spMkLst>
            <pc:docMk/>
            <pc:sldMk cId="3181981572" sldId="277"/>
            <ac:spMk id="6" creationId="{82A1EE88-AF53-44B9-B9EE-39A4E30EC33C}"/>
          </ac:spMkLst>
        </pc:spChg>
        <pc:picChg chg="add mod">
          <ac:chgData name="Camille Catlett" userId="ad69fb47-4bb9-4d00-9329-ea1a49798634" providerId="ADAL" clId="{600D82FB-3027-4E1C-BC27-A18AF293C4F8}" dt="2019-06-16T20:25:16.473" v="218" actId="692"/>
          <ac:picMkLst>
            <pc:docMk/>
            <pc:sldMk cId="3181981572" sldId="277"/>
            <ac:picMk id="2" creationId="{C946FC6F-09DE-47A6-A34E-B61EE4536791}"/>
          </ac:picMkLst>
        </pc:picChg>
        <pc:picChg chg="del">
          <ac:chgData name="Camille Catlett" userId="ad69fb47-4bb9-4d00-9329-ea1a49798634" providerId="ADAL" clId="{600D82FB-3027-4E1C-BC27-A18AF293C4F8}" dt="2019-06-16T20:15:57.035" v="208" actId="478"/>
          <ac:picMkLst>
            <pc:docMk/>
            <pc:sldMk cId="3181981572" sldId="277"/>
            <ac:picMk id="5" creationId="{D5B0FA3F-48BC-4BAE-9114-BB8794E70FAD}"/>
          </ac:picMkLst>
        </pc:picChg>
      </pc:sldChg>
      <pc:sldChg chg="add">
        <pc:chgData name="Camille Catlett" userId="ad69fb47-4bb9-4d00-9329-ea1a49798634" providerId="ADAL" clId="{600D82FB-3027-4E1C-BC27-A18AF293C4F8}" dt="2019-06-20T00:29:52.909" v="221"/>
        <pc:sldMkLst>
          <pc:docMk/>
          <pc:sldMk cId="236702406" sldId="282"/>
        </pc:sldMkLst>
      </pc:sldChg>
      <pc:sldChg chg="add">
        <pc:chgData name="Camille Catlett" userId="ad69fb47-4bb9-4d00-9329-ea1a49798634" providerId="ADAL" clId="{600D82FB-3027-4E1C-BC27-A18AF293C4F8}" dt="2019-06-20T00:29:59.612" v="223"/>
        <pc:sldMkLst>
          <pc:docMk/>
          <pc:sldMk cId="3848270825" sldId="283"/>
        </pc:sldMkLst>
      </pc:sldChg>
      <pc:sldChg chg="add">
        <pc:chgData name="Camille Catlett" userId="ad69fb47-4bb9-4d00-9329-ea1a49798634" providerId="ADAL" clId="{600D82FB-3027-4E1C-BC27-A18AF293C4F8}" dt="2019-06-20T00:30:10.437" v="226"/>
        <pc:sldMkLst>
          <pc:docMk/>
          <pc:sldMk cId="607166671" sldId="284"/>
        </pc:sldMkLst>
      </pc:sldChg>
      <pc:sldChg chg="add">
        <pc:chgData name="Camille Catlett" userId="ad69fb47-4bb9-4d00-9329-ea1a49798634" providerId="ADAL" clId="{600D82FB-3027-4E1C-BC27-A18AF293C4F8}" dt="2019-06-20T00:30:23.455" v="228"/>
        <pc:sldMkLst>
          <pc:docMk/>
          <pc:sldMk cId="3507668096" sldId="285"/>
        </pc:sldMkLst>
      </pc:sldChg>
      <pc:sldChg chg="add">
        <pc:chgData name="Camille Catlett" userId="ad69fb47-4bb9-4d00-9329-ea1a49798634" providerId="ADAL" clId="{600D82FB-3027-4E1C-BC27-A18AF293C4F8}" dt="2019-06-20T00:30:45.018" v="230"/>
        <pc:sldMkLst>
          <pc:docMk/>
          <pc:sldMk cId="692330365" sldId="286"/>
        </pc:sldMkLst>
      </pc:sldChg>
      <pc:sldChg chg="add">
        <pc:chgData name="Camille Catlett" userId="ad69fb47-4bb9-4d00-9329-ea1a49798634" providerId="ADAL" clId="{600D82FB-3027-4E1C-BC27-A18AF293C4F8}" dt="2019-06-20T00:30:54.168" v="232"/>
        <pc:sldMkLst>
          <pc:docMk/>
          <pc:sldMk cId="1516806696" sldId="287"/>
        </pc:sldMkLst>
      </pc:sldChg>
      <pc:sldChg chg="modSp">
        <pc:chgData name="Camille Catlett" userId="ad69fb47-4bb9-4d00-9329-ea1a49798634" providerId="ADAL" clId="{600D82FB-3027-4E1C-BC27-A18AF293C4F8}" dt="2019-06-26T02:47:05.143" v="281" actId="108"/>
        <pc:sldMkLst>
          <pc:docMk/>
          <pc:sldMk cId="3978458373" sldId="497"/>
        </pc:sldMkLst>
        <pc:spChg chg="mod">
          <ac:chgData name="Camille Catlett" userId="ad69fb47-4bb9-4d00-9329-ea1a49798634" providerId="ADAL" clId="{600D82FB-3027-4E1C-BC27-A18AF293C4F8}" dt="2019-06-26T02:47:05.143" v="281" actId="108"/>
          <ac:spMkLst>
            <pc:docMk/>
            <pc:sldMk cId="3978458373" sldId="497"/>
            <ac:spMk id="3" creationId="{090AE9DA-B9FF-4823-B4CB-9B9F03972E12}"/>
          </ac:spMkLst>
        </pc:spChg>
      </pc:sldChg>
      <pc:sldChg chg="del">
        <pc:chgData name="Camille Catlett" userId="ad69fb47-4bb9-4d00-9329-ea1a49798634" providerId="ADAL" clId="{600D82FB-3027-4E1C-BC27-A18AF293C4F8}" dt="2019-06-26T02:52:48.337" v="286" actId="2696"/>
        <pc:sldMkLst>
          <pc:docMk/>
          <pc:sldMk cId="2719759585" sldId="505"/>
        </pc:sldMkLst>
      </pc:sldChg>
      <pc:sldChg chg="add">
        <pc:chgData name="Camille Catlett" userId="ad69fb47-4bb9-4d00-9329-ea1a49798634" providerId="ADAL" clId="{600D82FB-3027-4E1C-BC27-A18AF293C4F8}" dt="2019-06-26T02:50:32.856" v="283"/>
        <pc:sldMkLst>
          <pc:docMk/>
          <pc:sldMk cId="2870751557" sldId="554"/>
        </pc:sldMkLst>
      </pc:sldChg>
      <pc:sldChg chg="add">
        <pc:chgData name="Camille Catlett" userId="ad69fb47-4bb9-4d00-9329-ea1a49798634" providerId="ADAL" clId="{600D82FB-3027-4E1C-BC27-A18AF293C4F8}" dt="2019-06-26T02:50:33.485" v="285"/>
        <pc:sldMkLst>
          <pc:docMk/>
          <pc:sldMk cId="4050854313" sldId="555"/>
        </pc:sldMkLst>
      </pc:sldChg>
      <pc:sldMasterChg chg="add addSldLayout">
        <pc:chgData name="Camille Catlett" userId="ad69fb47-4bb9-4d00-9329-ea1a49798634" providerId="ADAL" clId="{600D82FB-3027-4E1C-BC27-A18AF293C4F8}" dt="2019-06-20T00:30:23.455" v="227" actId="27028"/>
        <pc:sldMasterMkLst>
          <pc:docMk/>
          <pc:sldMasterMk cId="1668989692" sldId="2147483672"/>
        </pc:sldMasterMkLst>
        <pc:sldLayoutChg chg="add">
          <pc:chgData name="Camille Catlett" userId="ad69fb47-4bb9-4d00-9329-ea1a49798634" providerId="ADAL" clId="{600D82FB-3027-4E1C-BC27-A18AF293C4F8}" dt="2019-06-20T00:30:23.455" v="227" actId="27028"/>
          <pc:sldLayoutMkLst>
            <pc:docMk/>
            <pc:sldMasterMk cId="1668989692" sldId="2147483672"/>
            <pc:sldLayoutMk cId="820788148" sldId="2147483682"/>
          </pc:sldLayoutMkLst>
        </pc:sldLayoutChg>
      </pc:sldMasterChg>
      <pc:sldMasterChg chg="add addSldLayout">
        <pc:chgData name="Camille Catlett" userId="ad69fb47-4bb9-4d00-9329-ea1a49798634" providerId="ADAL" clId="{600D82FB-3027-4E1C-BC27-A18AF293C4F8}" dt="2019-06-26T02:50:32.856" v="282" actId="27028"/>
        <pc:sldMasterMkLst>
          <pc:docMk/>
          <pc:sldMasterMk cId="84212040" sldId="2147483806"/>
        </pc:sldMasterMkLst>
        <pc:sldLayoutChg chg="add">
          <pc:chgData name="Camille Catlett" userId="ad69fb47-4bb9-4d00-9329-ea1a49798634" providerId="ADAL" clId="{600D82FB-3027-4E1C-BC27-A18AF293C4F8}" dt="2019-06-26T02:50:32.856" v="282" actId="27028"/>
          <pc:sldLayoutMkLst>
            <pc:docMk/>
            <pc:sldMasterMk cId="84212040" sldId="2147483806"/>
            <pc:sldLayoutMk cId="2205078049" sldId="2147483810"/>
          </pc:sldLayoutMkLst>
        </pc:sldLayoutChg>
        <pc:sldLayoutChg chg="add">
          <pc:chgData name="Camille Catlett" userId="ad69fb47-4bb9-4d00-9329-ea1a49798634" providerId="ADAL" clId="{600D82FB-3027-4E1C-BC27-A18AF293C4F8}" dt="2019-06-20T00:29:52.909" v="220" actId="27028"/>
          <pc:sldLayoutMkLst>
            <pc:docMk/>
            <pc:sldMasterMk cId="84212040" sldId="2147483806"/>
            <pc:sldLayoutMk cId="820259643" sldId="2147483813"/>
          </pc:sldLayoutMkLst>
        </pc:sldLayoutChg>
      </pc:sldMasterChg>
      <pc:sldMasterChg chg="replId modSldLayout">
        <pc:chgData name="Camille Catlett" userId="ad69fb47-4bb9-4d00-9329-ea1a49798634" providerId="ADAL" clId="{600D82FB-3027-4E1C-BC27-A18AF293C4F8}" dt="2019-06-20T00:30:23.455" v="227" actId="27028"/>
        <pc:sldMasterMkLst>
          <pc:docMk/>
          <pc:sldMasterMk cId="2667904220" sldId="2147483814"/>
        </pc:sldMasterMkLst>
        <pc:sldLayoutChg chg="replId">
          <pc:chgData name="Camille Catlett" userId="ad69fb47-4bb9-4d00-9329-ea1a49798634" providerId="ADAL" clId="{600D82FB-3027-4E1C-BC27-A18AF293C4F8}" dt="2019-06-20T00:30:23.455" v="227" actId="27028"/>
          <pc:sldLayoutMkLst>
            <pc:docMk/>
            <pc:sldMasterMk cId="2667904220" sldId="2147483814"/>
            <pc:sldLayoutMk cId="103800139" sldId="2147483815"/>
          </pc:sldLayoutMkLst>
        </pc:sldLayoutChg>
      </pc:sldMasterChg>
    </pc:docChg>
  </pc:docChgLst>
  <pc:docChgLst>
    <pc:chgData name="Catlett, Camille" userId="ad69fb47-4bb9-4d00-9329-ea1a49798634" providerId="ADAL" clId="{0B5E9ECB-56CA-45A4-A46E-BBBB88E357EC}"/>
    <pc:docChg chg="undo custSel addSld delSld modSld sldOrd">
      <pc:chgData name="Catlett, Camille" userId="ad69fb47-4bb9-4d00-9329-ea1a49798634" providerId="ADAL" clId="{0B5E9ECB-56CA-45A4-A46E-BBBB88E357EC}" dt="2019-06-21T14:27:32.975" v="1418"/>
      <pc:docMkLst>
        <pc:docMk/>
      </pc:docMkLst>
      <pc:sldChg chg="add">
        <pc:chgData name="Catlett, Camille" userId="ad69fb47-4bb9-4d00-9329-ea1a49798634" providerId="ADAL" clId="{0B5E9ECB-56CA-45A4-A46E-BBBB88E357EC}" dt="2019-06-20T15:01:46.432" v="434"/>
        <pc:sldMkLst>
          <pc:docMk/>
          <pc:sldMk cId="2034793779" sldId="256"/>
        </pc:sldMkLst>
      </pc:sldChg>
      <pc:sldChg chg="add">
        <pc:chgData name="Catlett, Camille" userId="ad69fb47-4bb9-4d00-9329-ea1a49798634" providerId="ADAL" clId="{0B5E9ECB-56CA-45A4-A46E-BBBB88E357EC}" dt="2019-06-20T15:13:56.153" v="448"/>
        <pc:sldMkLst>
          <pc:docMk/>
          <pc:sldMk cId="1672047480" sldId="289"/>
        </pc:sldMkLst>
      </pc:sldChg>
      <pc:sldChg chg="modSp add modTransition">
        <pc:chgData name="Catlett, Camille" userId="ad69fb47-4bb9-4d00-9329-ea1a49798634" providerId="ADAL" clId="{0B5E9ECB-56CA-45A4-A46E-BBBB88E357EC}" dt="2019-06-20T15:11:08.915" v="439" actId="14100"/>
        <pc:sldMkLst>
          <pc:docMk/>
          <pc:sldMk cId="1581500372" sldId="309"/>
        </pc:sldMkLst>
        <pc:spChg chg="mod">
          <ac:chgData name="Catlett, Camille" userId="ad69fb47-4bb9-4d00-9329-ea1a49798634" providerId="ADAL" clId="{0B5E9ECB-56CA-45A4-A46E-BBBB88E357EC}" dt="2019-06-20T15:11:02.439" v="438" actId="14100"/>
          <ac:spMkLst>
            <pc:docMk/>
            <pc:sldMk cId="1581500372" sldId="309"/>
            <ac:spMk id="2" creationId="{00000000-0000-0000-0000-000000000000}"/>
          </ac:spMkLst>
        </pc:spChg>
        <pc:picChg chg="mod">
          <ac:chgData name="Catlett, Camille" userId="ad69fb47-4bb9-4d00-9329-ea1a49798634" providerId="ADAL" clId="{0B5E9ECB-56CA-45A4-A46E-BBBB88E357EC}" dt="2019-06-20T15:11:08.915" v="439" actId="14100"/>
          <ac:picMkLst>
            <pc:docMk/>
            <pc:sldMk cId="1581500372" sldId="309"/>
            <ac:picMk id="4" creationId="{00000000-0000-0000-0000-000000000000}"/>
          </ac:picMkLst>
        </pc:picChg>
      </pc:sldChg>
      <pc:sldChg chg="add modTransition">
        <pc:chgData name="Catlett, Camille" userId="ad69fb47-4bb9-4d00-9329-ea1a49798634" providerId="ADAL" clId="{0B5E9ECB-56CA-45A4-A46E-BBBB88E357EC}" dt="2019-06-20T15:10:51.281" v="436"/>
        <pc:sldMkLst>
          <pc:docMk/>
          <pc:sldMk cId="3171957032" sldId="314"/>
        </pc:sldMkLst>
      </pc:sldChg>
      <pc:sldChg chg="modSp add">
        <pc:chgData name="Catlett, Camille" userId="ad69fb47-4bb9-4d00-9329-ea1a49798634" providerId="ADAL" clId="{0B5E9ECB-56CA-45A4-A46E-BBBB88E357EC}" dt="2019-06-20T15:19:08.151" v="528" actId="20577"/>
        <pc:sldMkLst>
          <pc:docMk/>
          <pc:sldMk cId="0" sldId="362"/>
        </pc:sldMkLst>
        <pc:spChg chg="mod">
          <ac:chgData name="Catlett, Camille" userId="ad69fb47-4bb9-4d00-9329-ea1a49798634" providerId="ADAL" clId="{0B5E9ECB-56CA-45A4-A46E-BBBB88E357EC}" dt="2019-06-20T15:19:08.151" v="528" actId="20577"/>
          <ac:spMkLst>
            <pc:docMk/>
            <pc:sldMk cId="0" sldId="362"/>
            <ac:spMk id="39938" creationId="{043B74B2-0ED2-45AD-8927-C4338F15803D}"/>
          </ac:spMkLst>
        </pc:spChg>
        <pc:spChg chg="mod">
          <ac:chgData name="Catlett, Camille" userId="ad69fb47-4bb9-4d00-9329-ea1a49798634" providerId="ADAL" clId="{0B5E9ECB-56CA-45A4-A46E-BBBB88E357EC}" dt="2019-06-20T15:18:45.146" v="504" actId="1076"/>
          <ac:spMkLst>
            <pc:docMk/>
            <pc:sldMk cId="0" sldId="362"/>
            <ac:spMk id="39939" creationId="{A757A240-E1FE-4C45-997E-149CA2601B29}"/>
          </ac:spMkLst>
        </pc:spChg>
        <pc:picChg chg="mod">
          <ac:chgData name="Catlett, Camille" userId="ad69fb47-4bb9-4d00-9329-ea1a49798634" providerId="ADAL" clId="{0B5E9ECB-56CA-45A4-A46E-BBBB88E357EC}" dt="2019-06-20T15:18:48.146" v="505" actId="1076"/>
          <ac:picMkLst>
            <pc:docMk/>
            <pc:sldMk cId="0" sldId="362"/>
            <ac:picMk id="3" creationId="{E6E9EF92-BBB1-457A-9989-C6888C82C895}"/>
          </ac:picMkLst>
        </pc:picChg>
      </pc:sldChg>
      <pc:sldChg chg="add">
        <pc:chgData name="Catlett, Camille" userId="ad69fb47-4bb9-4d00-9329-ea1a49798634" providerId="ADAL" clId="{0B5E9ECB-56CA-45A4-A46E-BBBB88E357EC}" dt="2019-06-20T15:13:56.153" v="448"/>
        <pc:sldMkLst>
          <pc:docMk/>
          <pc:sldMk cId="4082324838" sldId="424"/>
        </pc:sldMkLst>
      </pc:sldChg>
      <pc:sldChg chg="add">
        <pc:chgData name="Catlett, Camille" userId="ad69fb47-4bb9-4d00-9329-ea1a49798634" providerId="ADAL" clId="{0B5E9ECB-56CA-45A4-A46E-BBBB88E357EC}" dt="2019-06-20T15:13:56.153" v="448"/>
        <pc:sldMkLst>
          <pc:docMk/>
          <pc:sldMk cId="3495710433" sldId="425"/>
        </pc:sldMkLst>
      </pc:sldChg>
      <pc:sldChg chg="add">
        <pc:chgData name="Catlett, Camille" userId="ad69fb47-4bb9-4d00-9329-ea1a49798634" providerId="ADAL" clId="{0B5E9ECB-56CA-45A4-A46E-BBBB88E357EC}" dt="2019-06-20T14:17:27.979" v="179"/>
        <pc:sldMkLst>
          <pc:docMk/>
          <pc:sldMk cId="3572054400" sldId="434"/>
        </pc:sldMkLst>
      </pc:sldChg>
      <pc:sldChg chg="add ord">
        <pc:chgData name="Catlett, Camille" userId="ad69fb47-4bb9-4d00-9329-ea1a49798634" providerId="ADAL" clId="{0B5E9ECB-56CA-45A4-A46E-BBBB88E357EC}" dt="2019-06-20T16:03:23.790" v="1288"/>
        <pc:sldMkLst>
          <pc:docMk/>
          <pc:sldMk cId="1298787469" sldId="436"/>
        </pc:sldMkLst>
      </pc:sldChg>
      <pc:sldChg chg="delSp modSp add setBg">
        <pc:chgData name="Catlett, Camille" userId="ad69fb47-4bb9-4d00-9329-ea1a49798634" providerId="ADAL" clId="{0B5E9ECB-56CA-45A4-A46E-BBBB88E357EC}" dt="2019-06-20T16:05:32.362" v="1375" actId="1076"/>
        <pc:sldMkLst>
          <pc:docMk/>
          <pc:sldMk cId="2481968506" sldId="447"/>
        </pc:sldMkLst>
        <pc:spChg chg="del mod">
          <ac:chgData name="Catlett, Camille" userId="ad69fb47-4bb9-4d00-9329-ea1a49798634" providerId="ADAL" clId="{0B5E9ECB-56CA-45A4-A46E-BBBB88E357EC}" dt="2019-06-20T16:05:26.736" v="1374"/>
          <ac:spMkLst>
            <pc:docMk/>
            <pc:sldMk cId="2481968506" sldId="447"/>
            <ac:spMk id="2" creationId="{6B10CB9B-D33C-4C9B-8F48-38D60D4A517A}"/>
          </ac:spMkLst>
        </pc:spChg>
        <pc:spChg chg="mod">
          <ac:chgData name="Catlett, Camille" userId="ad69fb47-4bb9-4d00-9329-ea1a49798634" providerId="ADAL" clId="{0B5E9ECB-56CA-45A4-A46E-BBBB88E357EC}" dt="2019-06-20T16:05:23.236" v="1373" actId="20577"/>
          <ac:spMkLst>
            <pc:docMk/>
            <pc:sldMk cId="2481968506" sldId="447"/>
            <ac:spMk id="3" creationId="{913DB43A-3C9D-4B5A-9C87-1FEB5F5A5E6B}"/>
          </ac:spMkLst>
        </pc:spChg>
        <pc:picChg chg="mod">
          <ac:chgData name="Catlett, Camille" userId="ad69fb47-4bb9-4d00-9329-ea1a49798634" providerId="ADAL" clId="{0B5E9ECB-56CA-45A4-A46E-BBBB88E357EC}" dt="2019-06-20T16:05:32.362" v="1375" actId="1076"/>
          <ac:picMkLst>
            <pc:docMk/>
            <pc:sldMk cId="2481968506" sldId="447"/>
            <ac:picMk id="8" creationId="{DBC53764-3AD3-4CCC-ABB6-3902110D374E}"/>
          </ac:picMkLst>
        </pc:picChg>
      </pc:sldChg>
      <pc:sldChg chg="delSp modSp add setBg delDesignElem">
        <pc:chgData name="Catlett, Camille" userId="ad69fb47-4bb9-4d00-9329-ea1a49798634" providerId="ADAL" clId="{0B5E9ECB-56CA-45A4-A46E-BBBB88E357EC}" dt="2019-06-20T14:28:58.991" v="246" actId="27636"/>
        <pc:sldMkLst>
          <pc:docMk/>
          <pc:sldMk cId="2872205430" sldId="448"/>
        </pc:sldMkLst>
        <pc:spChg chg="mod">
          <ac:chgData name="Catlett, Camille" userId="ad69fb47-4bb9-4d00-9329-ea1a49798634" providerId="ADAL" clId="{0B5E9ECB-56CA-45A4-A46E-BBBB88E357EC}" dt="2019-06-20T14:28:58.991" v="246" actId="27636"/>
          <ac:spMkLst>
            <pc:docMk/>
            <pc:sldMk cId="2872205430" sldId="448"/>
            <ac:spMk id="3" creationId="{C951E37F-6AE5-4BAC-8334-7EC4B64BCF48}"/>
          </ac:spMkLst>
        </pc:spChg>
        <pc:spChg chg="del">
          <ac:chgData name="Catlett, Camille" userId="ad69fb47-4bb9-4d00-9329-ea1a49798634" providerId="ADAL" clId="{0B5E9ECB-56CA-45A4-A46E-BBBB88E357EC}" dt="2019-06-20T14:28:58.757" v="245"/>
          <ac:spMkLst>
            <pc:docMk/>
            <pc:sldMk cId="2872205430" sldId="448"/>
            <ac:spMk id="13" creationId="{3F088236-D655-4F88-B238-E16762358025}"/>
          </ac:spMkLst>
        </pc:spChg>
        <pc:spChg chg="del">
          <ac:chgData name="Catlett, Camille" userId="ad69fb47-4bb9-4d00-9329-ea1a49798634" providerId="ADAL" clId="{0B5E9ECB-56CA-45A4-A46E-BBBB88E357EC}" dt="2019-06-20T14:28:58.757" v="245"/>
          <ac:spMkLst>
            <pc:docMk/>
            <pc:sldMk cId="2872205430" sldId="448"/>
            <ac:spMk id="15" creationId="{3DAC0C92-199E-475C-9390-119A9B027276}"/>
          </ac:spMkLst>
        </pc:spChg>
        <pc:spChg chg="del">
          <ac:chgData name="Catlett, Camille" userId="ad69fb47-4bb9-4d00-9329-ea1a49798634" providerId="ADAL" clId="{0B5E9ECB-56CA-45A4-A46E-BBBB88E357EC}" dt="2019-06-20T14:28:58.757" v="245"/>
          <ac:spMkLst>
            <pc:docMk/>
            <pc:sldMk cId="2872205430" sldId="448"/>
            <ac:spMk id="17" creationId="{C4CFB339-0ED8-4FE2-9EF1-6D1375B8499B}"/>
          </ac:spMkLst>
        </pc:spChg>
        <pc:spChg chg="del">
          <ac:chgData name="Catlett, Camille" userId="ad69fb47-4bb9-4d00-9329-ea1a49798634" providerId="ADAL" clId="{0B5E9ECB-56CA-45A4-A46E-BBBB88E357EC}" dt="2019-06-20T14:28:58.757" v="245"/>
          <ac:spMkLst>
            <pc:docMk/>
            <pc:sldMk cId="2872205430" sldId="448"/>
            <ac:spMk id="19" creationId="{31896C80-2069-4431-9C19-83B913734490}"/>
          </ac:spMkLst>
        </pc:spChg>
        <pc:spChg chg="del">
          <ac:chgData name="Catlett, Camille" userId="ad69fb47-4bb9-4d00-9329-ea1a49798634" providerId="ADAL" clId="{0B5E9ECB-56CA-45A4-A46E-BBBB88E357EC}" dt="2019-06-20T14:28:58.757" v="245"/>
          <ac:spMkLst>
            <pc:docMk/>
            <pc:sldMk cId="2872205430" sldId="448"/>
            <ac:spMk id="21" creationId="{BF120A21-0841-4823-B0C4-28AEBCEF9B78}"/>
          </ac:spMkLst>
        </pc:spChg>
        <pc:spChg chg="del">
          <ac:chgData name="Catlett, Camille" userId="ad69fb47-4bb9-4d00-9329-ea1a49798634" providerId="ADAL" clId="{0B5E9ECB-56CA-45A4-A46E-BBBB88E357EC}" dt="2019-06-20T14:28:58.757" v="245"/>
          <ac:spMkLst>
            <pc:docMk/>
            <pc:sldMk cId="2872205430" sldId="448"/>
            <ac:spMk id="23" creationId="{DBB05BAE-BBD3-4289-899F-A6851503C6B0}"/>
          </ac:spMkLst>
        </pc:spChg>
        <pc:spChg chg="del">
          <ac:chgData name="Catlett, Camille" userId="ad69fb47-4bb9-4d00-9329-ea1a49798634" providerId="ADAL" clId="{0B5E9ECB-56CA-45A4-A46E-BBBB88E357EC}" dt="2019-06-20T14:28:58.757" v="245"/>
          <ac:spMkLst>
            <pc:docMk/>
            <pc:sldMk cId="2872205430" sldId="448"/>
            <ac:spMk id="25" creationId="{9874D11C-36F5-4BBE-A490-019A54E953B0}"/>
          </ac:spMkLst>
        </pc:spChg>
        <pc:cxnChg chg="del">
          <ac:chgData name="Catlett, Camille" userId="ad69fb47-4bb9-4d00-9329-ea1a49798634" providerId="ADAL" clId="{0B5E9ECB-56CA-45A4-A46E-BBBB88E357EC}" dt="2019-06-20T14:28:58.757" v="245"/>
          <ac:cxnSpMkLst>
            <pc:docMk/>
            <pc:sldMk cId="2872205430" sldId="448"/>
            <ac:cxnSpMk id="9" creationId="{64FA5DFF-7FE6-4855-84E6-DFA78EE978BD}"/>
          </ac:cxnSpMkLst>
        </pc:cxnChg>
        <pc:cxnChg chg="del">
          <ac:chgData name="Catlett, Camille" userId="ad69fb47-4bb9-4d00-9329-ea1a49798634" providerId="ADAL" clId="{0B5E9ECB-56CA-45A4-A46E-BBBB88E357EC}" dt="2019-06-20T14:28:58.757" v="245"/>
          <ac:cxnSpMkLst>
            <pc:docMk/>
            <pc:sldMk cId="2872205430" sldId="448"/>
            <ac:cxnSpMk id="11" creationId="{2AFD8CBA-54A3-4363-991B-B9C631BBFA74}"/>
          </ac:cxnSpMkLst>
        </pc:cxnChg>
      </pc:sldChg>
      <pc:sldChg chg="add">
        <pc:chgData name="Catlett, Camille" userId="ad69fb47-4bb9-4d00-9329-ea1a49798634" providerId="ADAL" clId="{0B5E9ECB-56CA-45A4-A46E-BBBB88E357EC}" dt="2019-06-20T16:13:37.239" v="1400"/>
        <pc:sldMkLst>
          <pc:docMk/>
          <pc:sldMk cId="2182963170" sldId="459"/>
        </pc:sldMkLst>
      </pc:sldChg>
      <pc:sldChg chg="addSp delSp modSp add setBg delDesignElem">
        <pc:chgData name="Catlett, Camille" userId="ad69fb47-4bb9-4d00-9329-ea1a49798634" providerId="ADAL" clId="{0B5E9ECB-56CA-45A4-A46E-BBBB88E357EC}" dt="2019-06-20T14:30:55.531" v="274" actId="20577"/>
        <pc:sldMkLst>
          <pc:docMk/>
          <pc:sldMk cId="3942404247" sldId="462"/>
        </pc:sldMkLst>
        <pc:spChg chg="add del mod">
          <ac:chgData name="Catlett, Camille" userId="ad69fb47-4bb9-4d00-9329-ea1a49798634" providerId="ADAL" clId="{0B5E9ECB-56CA-45A4-A46E-BBBB88E357EC}" dt="2019-06-20T14:29:54.031" v="255" actId="478"/>
          <ac:spMkLst>
            <pc:docMk/>
            <pc:sldMk cId="3942404247" sldId="462"/>
            <ac:spMk id="3" creationId="{DEE6EF30-974C-4308-B7DA-F3099E117032}"/>
          </ac:spMkLst>
        </pc:spChg>
        <pc:spChg chg="add del mod">
          <ac:chgData name="Catlett, Camille" userId="ad69fb47-4bb9-4d00-9329-ea1a49798634" providerId="ADAL" clId="{0B5E9ECB-56CA-45A4-A46E-BBBB88E357EC}" dt="2019-06-20T14:30:55.531" v="274" actId="20577"/>
          <ac:spMkLst>
            <pc:docMk/>
            <pc:sldMk cId="3942404247" sldId="462"/>
            <ac:spMk id="5" creationId="{2ECBFA54-4182-4B3A-B07E-03E67A899121}"/>
          </ac:spMkLst>
        </pc:spChg>
        <pc:spChg chg="del">
          <ac:chgData name="Catlett, Camille" userId="ad69fb47-4bb9-4d00-9329-ea1a49798634" providerId="ADAL" clId="{0B5E9ECB-56CA-45A4-A46E-BBBB88E357EC}" dt="2019-06-20T14:28:58.757" v="245"/>
          <ac:spMkLst>
            <pc:docMk/>
            <pc:sldMk cId="3942404247" sldId="462"/>
            <ac:spMk id="22" creationId="{03E8462A-FEBA-4848-81CC-3F8DA3E477BE}"/>
          </ac:spMkLst>
        </pc:spChg>
        <pc:spChg chg="del">
          <ac:chgData name="Catlett, Camille" userId="ad69fb47-4bb9-4d00-9329-ea1a49798634" providerId="ADAL" clId="{0B5E9ECB-56CA-45A4-A46E-BBBB88E357EC}" dt="2019-06-20T14:28:58.757" v="245"/>
          <ac:spMkLst>
            <pc:docMk/>
            <pc:sldMk cId="3942404247" sldId="462"/>
            <ac:spMk id="35" creationId="{7941F9B1-B01B-4A84-89D9-B169AEB4E456}"/>
          </ac:spMkLst>
        </pc:spChg>
        <pc:grpChg chg="del">
          <ac:chgData name="Catlett, Camille" userId="ad69fb47-4bb9-4d00-9329-ea1a49798634" providerId="ADAL" clId="{0B5E9ECB-56CA-45A4-A46E-BBBB88E357EC}" dt="2019-06-20T14:28:58.757" v="245"/>
          <ac:grpSpMkLst>
            <pc:docMk/>
            <pc:sldMk cId="3942404247" sldId="462"/>
            <ac:grpSpMk id="10" creationId="{609316A9-990D-4EC3-A671-70EE5C1493A4}"/>
          </ac:grpSpMkLst>
        </pc:grpChg>
        <pc:grpChg chg="del">
          <ac:chgData name="Catlett, Camille" userId="ad69fb47-4bb9-4d00-9329-ea1a49798634" providerId="ADAL" clId="{0B5E9ECB-56CA-45A4-A46E-BBBB88E357EC}" dt="2019-06-20T14:28:58.757" v="245"/>
          <ac:grpSpMkLst>
            <pc:docMk/>
            <pc:sldMk cId="3942404247" sldId="462"/>
            <ac:grpSpMk id="24" creationId="{2109F83F-40FE-4DB3-84CC-09FB3340D06D}"/>
          </ac:grpSpMkLst>
        </pc:grpChg>
        <pc:picChg chg="add del mod">
          <ac:chgData name="Catlett, Camille" userId="ad69fb47-4bb9-4d00-9329-ea1a49798634" providerId="ADAL" clId="{0B5E9ECB-56CA-45A4-A46E-BBBB88E357EC}" dt="2019-06-20T14:29:59.840" v="256" actId="1076"/>
          <ac:picMkLst>
            <pc:docMk/>
            <pc:sldMk cId="3942404247" sldId="462"/>
            <ac:picMk id="7" creationId="{3FC40450-CF84-4572-9B23-5E0FC6B319B1}"/>
          </ac:picMkLst>
        </pc:picChg>
      </pc:sldChg>
      <pc:sldChg chg="delSp modSp add setBg delDesignElem">
        <pc:chgData name="Catlett, Camille" userId="ad69fb47-4bb9-4d00-9329-ea1a49798634" providerId="ADAL" clId="{0B5E9ECB-56CA-45A4-A46E-BBBB88E357EC}" dt="2019-06-20T16:00:48.470" v="1154" actId="20577"/>
        <pc:sldMkLst>
          <pc:docMk/>
          <pc:sldMk cId="4174713692" sldId="467"/>
        </pc:sldMkLst>
        <pc:spChg chg="mod">
          <ac:chgData name="Catlett, Camille" userId="ad69fb47-4bb9-4d00-9329-ea1a49798634" providerId="ADAL" clId="{0B5E9ECB-56CA-45A4-A46E-BBBB88E357EC}" dt="2019-06-20T16:00:48.470" v="1154" actId="20577"/>
          <ac:spMkLst>
            <pc:docMk/>
            <pc:sldMk cId="4174713692" sldId="467"/>
            <ac:spMk id="5" creationId="{A6B816C9-D43C-4D68-8B41-483A2E839462}"/>
          </ac:spMkLst>
        </pc:spChg>
        <pc:grpChg chg="del">
          <ac:chgData name="Catlett, Camille" userId="ad69fb47-4bb9-4d00-9329-ea1a49798634" providerId="ADAL" clId="{0B5E9ECB-56CA-45A4-A46E-BBBB88E357EC}" dt="2019-06-20T14:28:58.757" v="245"/>
          <ac:grpSpMkLst>
            <pc:docMk/>
            <pc:sldMk cId="4174713692" sldId="467"/>
            <ac:grpSpMk id="9" creationId="{DDE8DE2B-61C1-46D5-BEB8-521321C182C4}"/>
          </ac:grpSpMkLst>
        </pc:grpChg>
      </pc:sldChg>
      <pc:sldChg chg="modSp add">
        <pc:chgData name="Catlett, Camille" userId="ad69fb47-4bb9-4d00-9329-ea1a49798634" providerId="ADAL" clId="{0B5E9ECB-56CA-45A4-A46E-BBBB88E357EC}" dt="2019-06-20T16:02:05.220" v="1282" actId="20577"/>
        <pc:sldMkLst>
          <pc:docMk/>
          <pc:sldMk cId="3425131609" sldId="471"/>
        </pc:sldMkLst>
        <pc:spChg chg="mod">
          <ac:chgData name="Catlett, Camille" userId="ad69fb47-4bb9-4d00-9329-ea1a49798634" providerId="ADAL" clId="{0B5E9ECB-56CA-45A4-A46E-BBBB88E357EC}" dt="2019-06-20T16:02:05.220" v="1282" actId="20577"/>
          <ac:spMkLst>
            <pc:docMk/>
            <pc:sldMk cId="3425131609" sldId="471"/>
            <ac:spMk id="7" creationId="{533CC2E8-0D00-438A-B66B-B430C265EAF3}"/>
          </ac:spMkLst>
        </pc:spChg>
      </pc:sldChg>
      <pc:sldChg chg="add">
        <pc:chgData name="Catlett, Camille" userId="ad69fb47-4bb9-4d00-9329-ea1a49798634" providerId="ADAL" clId="{0B5E9ECB-56CA-45A4-A46E-BBBB88E357EC}" dt="2019-06-20T14:20:27.479" v="212"/>
        <pc:sldMkLst>
          <pc:docMk/>
          <pc:sldMk cId="3081594775" sldId="474"/>
        </pc:sldMkLst>
      </pc:sldChg>
      <pc:sldChg chg="add">
        <pc:chgData name="Catlett, Camille" userId="ad69fb47-4bb9-4d00-9329-ea1a49798634" providerId="ADAL" clId="{0B5E9ECB-56CA-45A4-A46E-BBBB88E357EC}" dt="2019-06-20T14:20:32.620" v="213"/>
        <pc:sldMkLst>
          <pc:docMk/>
          <pc:sldMk cId="2410747360" sldId="475"/>
        </pc:sldMkLst>
      </pc:sldChg>
      <pc:sldChg chg="delSp modSp add setBg delDesignElem">
        <pc:chgData name="Catlett, Camille" userId="ad69fb47-4bb9-4d00-9329-ea1a49798634" providerId="ADAL" clId="{0B5E9ECB-56CA-45A4-A46E-BBBB88E357EC}" dt="2019-06-20T15:40:55.706" v="980" actId="20577"/>
        <pc:sldMkLst>
          <pc:docMk/>
          <pc:sldMk cId="477909222" sldId="478"/>
        </pc:sldMkLst>
        <pc:spChg chg="mod">
          <ac:chgData name="Catlett, Camille" userId="ad69fb47-4bb9-4d00-9329-ea1a49798634" providerId="ADAL" clId="{0B5E9ECB-56CA-45A4-A46E-BBBB88E357EC}" dt="2019-06-20T15:40:55.706" v="980" actId="20577"/>
          <ac:spMkLst>
            <pc:docMk/>
            <pc:sldMk cId="477909222" sldId="478"/>
            <ac:spMk id="2" creationId="{00000000-0000-0000-0000-000000000000}"/>
          </ac:spMkLst>
        </pc:spChg>
        <pc:spChg chg="del">
          <ac:chgData name="Catlett, Camille" userId="ad69fb47-4bb9-4d00-9329-ea1a49798634" providerId="ADAL" clId="{0B5E9ECB-56CA-45A4-A46E-BBBB88E357EC}" dt="2019-06-20T14:58:40.400" v="429"/>
          <ac:spMkLst>
            <pc:docMk/>
            <pc:sldMk cId="477909222" sldId="478"/>
            <ac:spMk id="13" creationId="{3F088236-D655-4F88-B238-E16762358025}"/>
          </ac:spMkLst>
        </pc:spChg>
        <pc:spChg chg="del">
          <ac:chgData name="Catlett, Camille" userId="ad69fb47-4bb9-4d00-9329-ea1a49798634" providerId="ADAL" clId="{0B5E9ECB-56CA-45A4-A46E-BBBB88E357EC}" dt="2019-06-20T14:58:40.400" v="429"/>
          <ac:spMkLst>
            <pc:docMk/>
            <pc:sldMk cId="477909222" sldId="478"/>
            <ac:spMk id="15" creationId="{3DAC0C92-199E-475C-9390-119A9B027276}"/>
          </ac:spMkLst>
        </pc:spChg>
        <pc:spChg chg="del">
          <ac:chgData name="Catlett, Camille" userId="ad69fb47-4bb9-4d00-9329-ea1a49798634" providerId="ADAL" clId="{0B5E9ECB-56CA-45A4-A46E-BBBB88E357EC}" dt="2019-06-20T14:58:40.400" v="429"/>
          <ac:spMkLst>
            <pc:docMk/>
            <pc:sldMk cId="477909222" sldId="478"/>
            <ac:spMk id="17" creationId="{C4CFB339-0ED8-4FE2-9EF1-6D1375B8499B}"/>
          </ac:spMkLst>
        </pc:spChg>
        <pc:spChg chg="del">
          <ac:chgData name="Catlett, Camille" userId="ad69fb47-4bb9-4d00-9329-ea1a49798634" providerId="ADAL" clId="{0B5E9ECB-56CA-45A4-A46E-BBBB88E357EC}" dt="2019-06-20T14:58:40.400" v="429"/>
          <ac:spMkLst>
            <pc:docMk/>
            <pc:sldMk cId="477909222" sldId="478"/>
            <ac:spMk id="19" creationId="{31896C80-2069-4431-9C19-83B913734490}"/>
          </ac:spMkLst>
        </pc:spChg>
        <pc:spChg chg="del">
          <ac:chgData name="Catlett, Camille" userId="ad69fb47-4bb9-4d00-9329-ea1a49798634" providerId="ADAL" clId="{0B5E9ECB-56CA-45A4-A46E-BBBB88E357EC}" dt="2019-06-20T14:58:40.400" v="429"/>
          <ac:spMkLst>
            <pc:docMk/>
            <pc:sldMk cId="477909222" sldId="478"/>
            <ac:spMk id="21" creationId="{BF120A21-0841-4823-B0C4-28AEBCEF9B78}"/>
          </ac:spMkLst>
        </pc:spChg>
        <pc:spChg chg="del">
          <ac:chgData name="Catlett, Camille" userId="ad69fb47-4bb9-4d00-9329-ea1a49798634" providerId="ADAL" clId="{0B5E9ECB-56CA-45A4-A46E-BBBB88E357EC}" dt="2019-06-20T14:58:40.400" v="429"/>
          <ac:spMkLst>
            <pc:docMk/>
            <pc:sldMk cId="477909222" sldId="478"/>
            <ac:spMk id="23" creationId="{DBB05BAE-BBD3-4289-899F-A6851503C6B0}"/>
          </ac:spMkLst>
        </pc:spChg>
        <pc:spChg chg="del">
          <ac:chgData name="Catlett, Camille" userId="ad69fb47-4bb9-4d00-9329-ea1a49798634" providerId="ADAL" clId="{0B5E9ECB-56CA-45A4-A46E-BBBB88E357EC}" dt="2019-06-20T14:58:40.400" v="429"/>
          <ac:spMkLst>
            <pc:docMk/>
            <pc:sldMk cId="477909222" sldId="478"/>
            <ac:spMk id="25" creationId="{9874D11C-36F5-4BBE-A490-019A54E953B0}"/>
          </ac:spMkLst>
        </pc:spChg>
        <pc:cxnChg chg="del">
          <ac:chgData name="Catlett, Camille" userId="ad69fb47-4bb9-4d00-9329-ea1a49798634" providerId="ADAL" clId="{0B5E9ECB-56CA-45A4-A46E-BBBB88E357EC}" dt="2019-06-20T14:58:40.400" v="429"/>
          <ac:cxnSpMkLst>
            <pc:docMk/>
            <pc:sldMk cId="477909222" sldId="478"/>
            <ac:cxnSpMk id="9" creationId="{64FA5DFF-7FE6-4855-84E6-DFA78EE978BD}"/>
          </ac:cxnSpMkLst>
        </pc:cxnChg>
        <pc:cxnChg chg="del">
          <ac:chgData name="Catlett, Camille" userId="ad69fb47-4bb9-4d00-9329-ea1a49798634" providerId="ADAL" clId="{0B5E9ECB-56CA-45A4-A46E-BBBB88E357EC}" dt="2019-06-20T14:58:40.400" v="429"/>
          <ac:cxnSpMkLst>
            <pc:docMk/>
            <pc:sldMk cId="477909222" sldId="478"/>
            <ac:cxnSpMk id="11" creationId="{2AFD8CBA-54A3-4363-991B-B9C631BBFA74}"/>
          </ac:cxnSpMkLst>
        </pc:cxnChg>
      </pc:sldChg>
      <pc:sldChg chg="add ord">
        <pc:chgData name="Catlett, Camille" userId="ad69fb47-4bb9-4d00-9329-ea1a49798634" providerId="ADAL" clId="{0B5E9ECB-56CA-45A4-A46E-BBBB88E357EC}" dt="2019-06-20T16:03:47.117" v="1292"/>
        <pc:sldMkLst>
          <pc:docMk/>
          <pc:sldMk cId="3205437122" sldId="484"/>
        </pc:sldMkLst>
      </pc:sldChg>
      <pc:sldChg chg="add">
        <pc:chgData name="Catlett, Camille" userId="ad69fb47-4bb9-4d00-9329-ea1a49798634" providerId="ADAL" clId="{0B5E9ECB-56CA-45A4-A46E-BBBB88E357EC}" dt="2019-06-20T14:20:51.480" v="223"/>
        <pc:sldMkLst>
          <pc:docMk/>
          <pc:sldMk cId="1713363610" sldId="485"/>
        </pc:sldMkLst>
      </pc:sldChg>
      <pc:sldChg chg="add ord">
        <pc:chgData name="Catlett, Camille" userId="ad69fb47-4bb9-4d00-9329-ea1a49798634" providerId="ADAL" clId="{0B5E9ECB-56CA-45A4-A46E-BBBB88E357EC}" dt="2019-06-20T15:58:39" v="1132"/>
        <pc:sldMkLst>
          <pc:docMk/>
          <pc:sldMk cId="352260848" sldId="489"/>
        </pc:sldMkLst>
      </pc:sldChg>
      <pc:sldChg chg="add">
        <pc:chgData name="Catlett, Camille" userId="ad69fb47-4bb9-4d00-9329-ea1a49798634" providerId="ADAL" clId="{0B5E9ECB-56CA-45A4-A46E-BBBB88E357EC}" dt="2019-06-20T14:39:20.301" v="283"/>
        <pc:sldMkLst>
          <pc:docMk/>
          <pc:sldMk cId="1421491061" sldId="491"/>
        </pc:sldMkLst>
      </pc:sldChg>
      <pc:sldChg chg="add ord">
        <pc:chgData name="Catlett, Camille" userId="ad69fb47-4bb9-4d00-9329-ea1a49798634" providerId="ADAL" clId="{0B5E9ECB-56CA-45A4-A46E-BBBB88E357EC}" dt="2019-06-20T15:53:44.845" v="1100"/>
        <pc:sldMkLst>
          <pc:docMk/>
          <pc:sldMk cId="4087953618" sldId="493"/>
        </pc:sldMkLst>
      </pc:sldChg>
      <pc:sldChg chg="modSp add modNotesTx">
        <pc:chgData name="Catlett, Camille" userId="ad69fb47-4bb9-4d00-9329-ea1a49798634" providerId="ADAL" clId="{0B5E9ECB-56CA-45A4-A46E-BBBB88E357EC}" dt="2019-06-20T15:17:52.669" v="478" actId="20577"/>
        <pc:sldMkLst>
          <pc:docMk/>
          <pc:sldMk cId="0" sldId="494"/>
        </pc:sldMkLst>
        <pc:spChg chg="mod">
          <ac:chgData name="Catlett, Camille" userId="ad69fb47-4bb9-4d00-9329-ea1a49798634" providerId="ADAL" clId="{0B5E9ECB-56CA-45A4-A46E-BBBB88E357EC}" dt="2019-06-20T15:17:52.669" v="478" actId="20577"/>
          <ac:spMkLst>
            <pc:docMk/>
            <pc:sldMk cId="0" sldId="494"/>
            <ac:spMk id="64514" creationId="{727EA722-CA53-483D-A79D-BFF01C431DB4}"/>
          </ac:spMkLst>
        </pc:spChg>
      </pc:sldChg>
      <pc:sldChg chg="addSp delSp modSp add mod setBg">
        <pc:chgData name="Catlett, Camille" userId="ad69fb47-4bb9-4d00-9329-ea1a49798634" providerId="ADAL" clId="{0B5E9ECB-56CA-45A4-A46E-BBBB88E357EC}" dt="2019-06-20T15:21:49.669" v="534" actId="26606"/>
        <pc:sldMkLst>
          <pc:docMk/>
          <pc:sldMk cId="3695464434" sldId="495"/>
        </pc:sldMkLst>
        <pc:spChg chg="add del">
          <ac:chgData name="Catlett, Camille" userId="ad69fb47-4bb9-4d00-9329-ea1a49798634" providerId="ADAL" clId="{0B5E9ECB-56CA-45A4-A46E-BBBB88E357EC}" dt="2019-06-20T15:21:49.654" v="533" actId="26606"/>
          <ac:spMkLst>
            <pc:docMk/>
            <pc:sldMk cId="3695464434" sldId="495"/>
            <ac:spMk id="7" creationId="{21029ED5-F105-4DD2-99C8-1E4422817978}"/>
          </ac:spMkLst>
        </pc:spChg>
        <pc:spChg chg="add del">
          <ac:chgData name="Catlett, Camille" userId="ad69fb47-4bb9-4d00-9329-ea1a49798634" providerId="ADAL" clId="{0B5E9ECB-56CA-45A4-A46E-BBBB88E357EC}" dt="2019-06-20T15:21:49.654" v="533" actId="26606"/>
          <ac:spMkLst>
            <pc:docMk/>
            <pc:sldMk cId="3695464434" sldId="495"/>
            <ac:spMk id="20" creationId="{5C9652B3-A450-4ED6-8FBF-F536BA60B4D8}"/>
          </ac:spMkLst>
        </pc:spChg>
        <pc:spChg chg="add">
          <ac:chgData name="Catlett, Camille" userId="ad69fb47-4bb9-4d00-9329-ea1a49798634" providerId="ADAL" clId="{0B5E9ECB-56CA-45A4-A46E-BBBB88E357EC}" dt="2019-06-20T15:21:49.669" v="534" actId="26606"/>
          <ac:spMkLst>
            <pc:docMk/>
            <pc:sldMk cId="3695464434" sldId="495"/>
            <ac:spMk id="22" creationId="{21029ED5-F105-4DD2-99C8-1E4422817978}"/>
          </ac:spMkLst>
        </pc:spChg>
        <pc:spChg chg="add">
          <ac:chgData name="Catlett, Camille" userId="ad69fb47-4bb9-4d00-9329-ea1a49798634" providerId="ADAL" clId="{0B5E9ECB-56CA-45A4-A46E-BBBB88E357EC}" dt="2019-06-20T15:21:49.669" v="534" actId="26606"/>
          <ac:spMkLst>
            <pc:docMk/>
            <pc:sldMk cId="3695464434" sldId="495"/>
            <ac:spMk id="24" creationId="{5C9652B3-A450-4ED6-8FBF-F536BA60B4D8}"/>
          </ac:spMkLst>
        </pc:spChg>
        <pc:grpChg chg="add del">
          <ac:chgData name="Catlett, Camille" userId="ad69fb47-4bb9-4d00-9329-ea1a49798634" providerId="ADAL" clId="{0B5E9ECB-56CA-45A4-A46E-BBBB88E357EC}" dt="2019-06-20T15:21:49.654" v="533" actId="26606"/>
          <ac:grpSpMkLst>
            <pc:docMk/>
            <pc:sldMk cId="3695464434" sldId="495"/>
            <ac:grpSpMk id="9" creationId="{2D621E68-BF28-4A1C-B1A2-4E55E139E79A}"/>
          </ac:grpSpMkLst>
        </pc:grpChg>
        <pc:grpChg chg="add">
          <ac:chgData name="Catlett, Camille" userId="ad69fb47-4bb9-4d00-9329-ea1a49798634" providerId="ADAL" clId="{0B5E9ECB-56CA-45A4-A46E-BBBB88E357EC}" dt="2019-06-20T15:21:49.669" v="534" actId="26606"/>
          <ac:grpSpMkLst>
            <pc:docMk/>
            <pc:sldMk cId="3695464434" sldId="495"/>
            <ac:grpSpMk id="23" creationId="{2D621E68-BF28-4A1C-B1A2-4E55E139E79A}"/>
          </ac:grpSpMkLst>
        </pc:grpChg>
        <pc:picChg chg="add mod">
          <ac:chgData name="Catlett, Camille" userId="ad69fb47-4bb9-4d00-9329-ea1a49798634" providerId="ADAL" clId="{0B5E9ECB-56CA-45A4-A46E-BBBB88E357EC}" dt="2019-06-20T15:21:49.669" v="534" actId="26606"/>
          <ac:picMkLst>
            <pc:docMk/>
            <pc:sldMk cId="3695464434" sldId="495"/>
            <ac:picMk id="2" creationId="{3D192485-02E8-4591-A468-6F1F3389E7B4}"/>
          </ac:picMkLst>
        </pc:picChg>
      </pc:sldChg>
      <pc:sldChg chg="addSp modSp add mod setBg">
        <pc:chgData name="Catlett, Camille" userId="ad69fb47-4bb9-4d00-9329-ea1a49798634" providerId="ADAL" clId="{0B5E9ECB-56CA-45A4-A46E-BBBB88E357EC}" dt="2019-06-20T15:24:34.673" v="537" actId="26606"/>
        <pc:sldMkLst>
          <pc:docMk/>
          <pc:sldMk cId="3576222271" sldId="496"/>
        </pc:sldMkLst>
        <pc:spChg chg="add">
          <ac:chgData name="Catlett, Camille" userId="ad69fb47-4bb9-4d00-9329-ea1a49798634" providerId="ADAL" clId="{0B5E9ECB-56CA-45A4-A46E-BBBB88E357EC}" dt="2019-06-20T15:24:34.673" v="537" actId="26606"/>
          <ac:spMkLst>
            <pc:docMk/>
            <pc:sldMk cId="3576222271" sldId="496"/>
            <ac:spMk id="7" creationId="{21029ED5-F105-4DD2-99C8-1E4422817978}"/>
          </ac:spMkLst>
        </pc:spChg>
        <pc:spChg chg="add">
          <ac:chgData name="Catlett, Camille" userId="ad69fb47-4bb9-4d00-9329-ea1a49798634" providerId="ADAL" clId="{0B5E9ECB-56CA-45A4-A46E-BBBB88E357EC}" dt="2019-06-20T15:24:34.673" v="537" actId="26606"/>
          <ac:spMkLst>
            <pc:docMk/>
            <pc:sldMk cId="3576222271" sldId="496"/>
            <ac:spMk id="20" creationId="{5C9652B3-A450-4ED6-8FBF-F536BA60B4D8}"/>
          </ac:spMkLst>
        </pc:spChg>
        <pc:grpChg chg="add">
          <ac:chgData name="Catlett, Camille" userId="ad69fb47-4bb9-4d00-9329-ea1a49798634" providerId="ADAL" clId="{0B5E9ECB-56CA-45A4-A46E-BBBB88E357EC}" dt="2019-06-20T15:24:34.673" v="537" actId="26606"/>
          <ac:grpSpMkLst>
            <pc:docMk/>
            <pc:sldMk cId="3576222271" sldId="496"/>
            <ac:grpSpMk id="9" creationId="{2D621E68-BF28-4A1C-B1A2-4E55E139E79A}"/>
          </ac:grpSpMkLst>
        </pc:grpChg>
        <pc:picChg chg="add mod">
          <ac:chgData name="Catlett, Camille" userId="ad69fb47-4bb9-4d00-9329-ea1a49798634" providerId="ADAL" clId="{0B5E9ECB-56CA-45A4-A46E-BBBB88E357EC}" dt="2019-06-20T15:24:34.673" v="537" actId="26606"/>
          <ac:picMkLst>
            <pc:docMk/>
            <pc:sldMk cId="3576222271" sldId="496"/>
            <ac:picMk id="2" creationId="{CDBCE39B-C82C-43E7-9881-6728C306DB11}"/>
          </ac:picMkLst>
        </pc:picChg>
      </pc:sldChg>
      <pc:sldChg chg="addSp modSp add">
        <pc:chgData name="Catlett, Camille" userId="ad69fb47-4bb9-4d00-9329-ea1a49798634" providerId="ADAL" clId="{0B5E9ECB-56CA-45A4-A46E-BBBB88E357EC}" dt="2019-06-21T14:13:27.956" v="1406" actId="20577"/>
        <pc:sldMkLst>
          <pc:docMk/>
          <pc:sldMk cId="3978458373" sldId="497"/>
        </pc:sldMkLst>
        <pc:spChg chg="add mod">
          <ac:chgData name="Catlett, Camille" userId="ad69fb47-4bb9-4d00-9329-ea1a49798634" providerId="ADAL" clId="{0B5E9ECB-56CA-45A4-A46E-BBBB88E357EC}" dt="2019-06-21T14:13:27.956" v="1406" actId="20577"/>
          <ac:spMkLst>
            <pc:docMk/>
            <pc:sldMk cId="3978458373" sldId="497"/>
            <ac:spMk id="3" creationId="{090AE9DA-B9FF-4823-B4CB-9B9F03972E12}"/>
          </ac:spMkLst>
        </pc:spChg>
        <pc:picChg chg="add mod">
          <ac:chgData name="Catlett, Camille" userId="ad69fb47-4bb9-4d00-9329-ea1a49798634" providerId="ADAL" clId="{0B5E9ECB-56CA-45A4-A46E-BBBB88E357EC}" dt="2019-06-20T15:26:38.708" v="603" actId="1076"/>
          <ac:picMkLst>
            <pc:docMk/>
            <pc:sldMk cId="3978458373" sldId="497"/>
            <ac:picMk id="2" creationId="{ECF9BF13-D90E-43B2-B743-F70502B3D5B7}"/>
          </ac:picMkLst>
        </pc:picChg>
      </pc:sldChg>
      <pc:sldChg chg="addSp modSp add">
        <pc:chgData name="Catlett, Camille" userId="ad69fb47-4bb9-4d00-9329-ea1a49798634" providerId="ADAL" clId="{0B5E9ECB-56CA-45A4-A46E-BBBB88E357EC}" dt="2019-06-21T14:15:14.373" v="1414" actId="20577"/>
        <pc:sldMkLst>
          <pc:docMk/>
          <pc:sldMk cId="2877111458" sldId="498"/>
        </pc:sldMkLst>
        <pc:spChg chg="add mod">
          <ac:chgData name="Catlett, Camille" userId="ad69fb47-4bb9-4d00-9329-ea1a49798634" providerId="ADAL" clId="{0B5E9ECB-56CA-45A4-A46E-BBBB88E357EC}" dt="2019-06-21T14:15:14.373" v="1414" actId="20577"/>
          <ac:spMkLst>
            <pc:docMk/>
            <pc:sldMk cId="2877111458" sldId="498"/>
            <ac:spMk id="2" creationId="{B744D88C-07FF-48CF-92E3-477E081A029A}"/>
          </ac:spMkLst>
        </pc:spChg>
        <pc:picChg chg="add mod">
          <ac:chgData name="Catlett, Camille" userId="ad69fb47-4bb9-4d00-9329-ea1a49798634" providerId="ADAL" clId="{0B5E9ECB-56CA-45A4-A46E-BBBB88E357EC}" dt="2019-06-20T15:32:58.111" v="919" actId="1076"/>
          <ac:picMkLst>
            <pc:docMk/>
            <pc:sldMk cId="2877111458" sldId="498"/>
            <ac:picMk id="3" creationId="{B927416E-49D4-42B5-A91D-5B0271F8BC49}"/>
          </ac:picMkLst>
        </pc:picChg>
      </pc:sldChg>
      <pc:sldChg chg="addSp delSp modSp add mod setBg">
        <pc:chgData name="Catlett, Camille" userId="ad69fb47-4bb9-4d00-9329-ea1a49798634" providerId="ADAL" clId="{0B5E9ECB-56CA-45A4-A46E-BBBB88E357EC}" dt="2019-06-20T15:54:08.822" v="1130" actId="1076"/>
        <pc:sldMkLst>
          <pc:docMk/>
          <pc:sldMk cId="3970941293" sldId="500"/>
        </pc:sldMkLst>
        <pc:spChg chg="del">
          <ac:chgData name="Catlett, Camille" userId="ad69fb47-4bb9-4d00-9329-ea1a49798634" providerId="ADAL" clId="{0B5E9ECB-56CA-45A4-A46E-BBBB88E357EC}" dt="2019-06-20T15:41:05.379" v="982"/>
          <ac:spMkLst>
            <pc:docMk/>
            <pc:sldMk cId="3970941293" sldId="500"/>
            <ac:spMk id="2" creationId="{6FF5CEB4-34E9-4D67-97FE-55C2F973E21F}"/>
          </ac:spMkLst>
        </pc:spChg>
        <pc:spChg chg="del">
          <ac:chgData name="Catlett, Camille" userId="ad69fb47-4bb9-4d00-9329-ea1a49798634" providerId="ADAL" clId="{0B5E9ECB-56CA-45A4-A46E-BBBB88E357EC}" dt="2019-06-20T15:42:14.656" v="986" actId="26606"/>
          <ac:spMkLst>
            <pc:docMk/>
            <pc:sldMk cId="3970941293" sldId="500"/>
            <ac:spMk id="3" creationId="{C12C2036-96B9-4C7C-9399-075E6C774527}"/>
          </ac:spMkLst>
        </pc:spChg>
        <pc:spChg chg="add mod">
          <ac:chgData name="Catlett, Camille" userId="ad69fb47-4bb9-4d00-9329-ea1a49798634" providerId="ADAL" clId="{0B5E9ECB-56CA-45A4-A46E-BBBB88E357EC}" dt="2019-06-20T15:54:08.822" v="1130" actId="1076"/>
          <ac:spMkLst>
            <pc:docMk/>
            <pc:sldMk cId="3970941293" sldId="500"/>
            <ac:spMk id="5" creationId="{3C5F1FA2-0CDF-494F-A5E8-F71B8E05D011}"/>
          </ac:spMkLst>
        </pc:spChg>
        <pc:grpChg chg="add">
          <ac:chgData name="Catlett, Camille" userId="ad69fb47-4bb9-4d00-9329-ea1a49798634" providerId="ADAL" clId="{0B5E9ECB-56CA-45A4-A46E-BBBB88E357EC}" dt="2019-06-20T15:42:14.656" v="986" actId="26606"/>
          <ac:grpSpMkLst>
            <pc:docMk/>
            <pc:sldMk cId="3970941293" sldId="500"/>
            <ac:grpSpMk id="10" creationId="{609316A9-990D-4EC3-A671-70EE5C1493A4}"/>
          </ac:grpSpMkLst>
        </pc:grpChg>
        <pc:picChg chg="add del mod">
          <ac:chgData name="Catlett, Camille" userId="ad69fb47-4bb9-4d00-9329-ea1a49798634" providerId="ADAL" clId="{0B5E9ECB-56CA-45A4-A46E-BBBB88E357EC}" dt="2019-06-20T15:42:14.656" v="986" actId="26606"/>
          <ac:picMkLst>
            <pc:docMk/>
            <pc:sldMk cId="3970941293" sldId="500"/>
            <ac:picMk id="4" creationId="{4BD52A1F-152E-4931-9151-B4AB3EF66475}"/>
          </ac:picMkLst>
        </pc:picChg>
        <pc:picChg chg="add mod">
          <ac:chgData name="Catlett, Camille" userId="ad69fb47-4bb9-4d00-9329-ea1a49798634" providerId="ADAL" clId="{0B5E9ECB-56CA-45A4-A46E-BBBB88E357EC}" dt="2019-06-20T15:42:17.312" v="987" actId="1076"/>
          <ac:picMkLst>
            <pc:docMk/>
            <pc:sldMk cId="3970941293" sldId="500"/>
            <ac:picMk id="7" creationId="{4BD52A1F-152E-4931-9151-B4AB3EF66475}"/>
          </ac:picMkLst>
        </pc:picChg>
      </pc:sldChg>
      <pc:sldChg chg="addSp delSp modSp add">
        <pc:chgData name="Catlett, Camille" userId="ad69fb47-4bb9-4d00-9329-ea1a49798634" providerId="ADAL" clId="{0B5E9ECB-56CA-45A4-A46E-BBBB88E357EC}" dt="2019-06-20T15:47:17.201" v="1062" actId="14100"/>
        <pc:sldMkLst>
          <pc:docMk/>
          <pc:sldMk cId="1003482987" sldId="501"/>
        </pc:sldMkLst>
        <pc:spChg chg="del">
          <ac:chgData name="Catlett, Camille" userId="ad69fb47-4bb9-4d00-9329-ea1a49798634" providerId="ADAL" clId="{0B5E9ECB-56CA-45A4-A46E-BBBB88E357EC}" dt="2019-06-20T15:46:17.653" v="1054"/>
          <ac:spMkLst>
            <pc:docMk/>
            <pc:sldMk cId="1003482987" sldId="501"/>
            <ac:spMk id="3" creationId="{A58B69C5-8D8B-4D11-8840-976E85373141}"/>
          </ac:spMkLst>
        </pc:spChg>
        <pc:picChg chg="add mod">
          <ac:chgData name="Catlett, Camille" userId="ad69fb47-4bb9-4d00-9329-ea1a49798634" providerId="ADAL" clId="{0B5E9ECB-56CA-45A4-A46E-BBBB88E357EC}" dt="2019-06-20T15:46:34.182" v="1058" actId="14100"/>
          <ac:picMkLst>
            <pc:docMk/>
            <pc:sldMk cId="1003482987" sldId="501"/>
            <ac:picMk id="4" creationId="{87678325-E2A5-4A5E-9D79-63DA97AAB903}"/>
          </ac:picMkLst>
        </pc:picChg>
        <pc:picChg chg="add mod">
          <ac:chgData name="Catlett, Camille" userId="ad69fb47-4bb9-4d00-9329-ea1a49798634" providerId="ADAL" clId="{0B5E9ECB-56CA-45A4-A46E-BBBB88E357EC}" dt="2019-06-20T15:46:35.557" v="1059" actId="1076"/>
          <ac:picMkLst>
            <pc:docMk/>
            <pc:sldMk cId="1003482987" sldId="501"/>
            <ac:picMk id="5" creationId="{7E75D74D-0FCB-4302-A66A-1D9459ABFCCC}"/>
          </ac:picMkLst>
        </pc:picChg>
        <pc:picChg chg="add mod">
          <ac:chgData name="Catlett, Camille" userId="ad69fb47-4bb9-4d00-9329-ea1a49798634" providerId="ADAL" clId="{0B5E9ECB-56CA-45A4-A46E-BBBB88E357EC}" dt="2019-06-20T15:47:17.201" v="1062" actId="14100"/>
          <ac:picMkLst>
            <pc:docMk/>
            <pc:sldMk cId="1003482987" sldId="501"/>
            <ac:picMk id="6" creationId="{C9A97EB4-FB37-4AA5-86A0-70909729E9D9}"/>
          </ac:picMkLst>
        </pc:picChg>
      </pc:sldChg>
    </pc:docChg>
  </pc:docChgLst>
  <pc:docChgLst>
    <pc:chgData name="Catlett, Camille" userId="S::ccatlett@ad.unc.edu::ad69fb47-4bb9-4d00-9329-ea1a49798634" providerId="AD" clId="Web-{3E277982-39C7-FC75-EBCC-9E48055976C6}"/>
    <pc:docChg chg="modSld">
      <pc:chgData name="Catlett, Camille" userId="S::ccatlett@ad.unc.edu::ad69fb47-4bb9-4d00-9329-ea1a49798634" providerId="AD" clId="Web-{3E277982-39C7-FC75-EBCC-9E48055976C6}" dt="2019-06-21T09:55:38.318" v="28" actId="20577"/>
      <pc:docMkLst>
        <pc:docMk/>
      </pc:docMkLst>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5-18T01:44:48.808"/>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2234 208,'-129'6,"0"6,-38 11,9-2,-269 56,419-75,-15 3,0 2,1 0,0 1,-18 10,-2 5,-34 23,37-20,1 2,1 1,1 2,1 1,-1 5,-2 7,3 1,-26 43,21-29,-3 0,11-18,3 1,-21 40,-71 158,-36 57,134-248,3 1,2 0,2 2,1 4,-1 20,3 1,0 41,6 34,8 43,1-61,-2 1106,0-1226,2-1,-1 1,2-1,0 0,0 0,1 0,1 0,0-1,0 0,8 11,13 33,-20-39,2-1,1 1,0-1,1 1,17 23,4 14,14 20,-22-38,2-1,10 8,10 9,-15-15,2-2,1-1,21 15,151 98,-151-111,-14-9,1-3,1-1,1-2,7 1,87 28,-107-41,0-2,0-1,24 2,13 1,19 7,-16-3,24 5,38 7,139 18,-70-7,-69-10,36-3,40-11,70-10,-163-3,-40-1,29-8,50-2,427 10,-299 3,11965-1,-12106-2,106-16,482-107,-620 108,0 5,0 4,94 7,1183 4,-795-4,-345 2,278-3,-308-10,36-1,32 14,-16 0,27-13,-207 1,13-5,28-5,116-20,-49 7,294-50,-327 54,-56 9,-58 9,1-2,23-11,-53 18,135-54,70-42,101-40,-263 117,0-3,-2-2,-2-4,48-35,-12 3,49-33,73-71,-174 135,-18 16,-1-2,-1 0,-1-1,6-10,16-25,78-108,-119 161,54-84,-47 71,-1-1,-1 0,0 0,-1-2,-3 7,-1-1,0 0,-1 0,0-13,-4-62,0 24,2 46,1 14,-1-1,1 1,-2 0,1-1,-1 1,0-1,0 1,-1 0,1 0,-1 0,-1 0,0-1,-6-10,1 0,0-3,3 7,0 1,-1 0,-1 0,0 0,-3-4,-74-82,59 70,9 11,-1 1,-1 1,-8-6,-5-3,-3-3,-2 2,0 1,-2 2,-38-17,-83-24,-69-31,182 76,-19-3,-30-11,-4-9,-73-28,6 5,68 24,-48-19,-50-20,-109-27,116 41,-1-11,121 48,-144-52,183 70,0 1,0 1,-1 2,-10 0,-51-11,7 0,-47-1,55 8,-218-37,185 28,-173-28,-351-61,7 17,451 74,68 7,-65-14,149 19,-493-84,176 50,134 8,41 4,42 17,1 5,-45 8,31-1,-3903-1,2055-2,1014 1,901-1,1-3,0-3,-2-4,-729-128,166 35,321 54,118 16,-175-25,231 42,-95 3,108 13,17 2,0-6,-44-9,25-2,-1 5,-47 5,-775 8,805-8,-25-8,117 9,-161-25,105 13,-59 0,37 6,1-5,-109-31,-48-6,85 16,126 22,-155-28,106 29,61 8,-41-10,62 4,32 8,1 1,-1 0,1 1,-1 0,-11 0,3 1,-1-1,-1-1,-36-3,-394 4,232 4,-88-2,301 0,0 1,0 1,-1-1,1 1,0 0,-7 4,-16 4,14-6,-1 0,0-1,0-1,0 0,-2-1,-11-2,17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F040D-0A96-4F43-AC03-C292F597F049}" type="datetimeFigureOut">
              <a:rPr lang="en-US" smtClean="0"/>
              <a:t>6/25/2019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E26DDC-CCF9-4E09-B450-98DC98408295}" type="slidenum">
              <a:rPr lang="en-US" smtClean="0"/>
              <a:t>‹#›</a:t>
            </a:fld>
            <a:endParaRPr lang="en-US"/>
          </a:p>
        </p:txBody>
      </p:sp>
    </p:spTree>
    <p:extLst>
      <p:ext uri="{BB962C8B-B14F-4D97-AF65-F5344CB8AC3E}">
        <p14:creationId xmlns:p14="http://schemas.microsoft.com/office/powerpoint/2010/main" val="3657489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aeyc.org/resources/position-statements/equity-draf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1y8sb8igg2f8e.cloudfront.net/documents/Culturally_Responsive_Teaching_2019-03-28_130012.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1y8sb8igg2f8e.cloudfront.net/documents/Culturally_Responsive_Teaching_2019-03-28_130012.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npdci.fpg.unc.edu/resources/articles/Early_Childhood_Inclusio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npdci.fpg.unc.edu/resources/articles/Early_Childhood_Inclusio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REVISED DRAFT NAEYC Position Statement: Advancing Equity in Early Childhood Education </a:t>
            </a:r>
          </a:p>
          <a:p>
            <a:r>
              <a:rPr lang="en-US" i="1"/>
              <a:t>Although equity and diversity are referenced in our NAEYS’S core values and beliefs, they have never had a separate position statement focused solely on these issues. Based on multiple drafts and significant feedback, this final draft is currently circulating for input to guide NAEYC’s work to ensure high-quality early learning for all young children. </a:t>
            </a:r>
            <a:r>
              <a:rPr lang="en-US"/>
              <a:t>Source: </a:t>
            </a:r>
            <a:r>
              <a:rPr lang="en-US" b="1">
                <a:hlinkClick r:id="rId3"/>
              </a:rPr>
              <a:t>https://www.naeyc.org/resources/position-statements/equity-draft</a:t>
            </a:r>
            <a:r>
              <a:rPr lang="en-US" b="1"/>
              <a:t> </a:t>
            </a:r>
            <a:br>
              <a:rPr lang="en-US"/>
            </a:br>
            <a:endParaRPr lang="en-US"/>
          </a:p>
        </p:txBody>
      </p:sp>
      <p:sp>
        <p:nvSpPr>
          <p:cNvPr id="4" name="Slide Number Placeholder 3"/>
          <p:cNvSpPr>
            <a:spLocks noGrp="1"/>
          </p:cNvSpPr>
          <p:nvPr>
            <p:ph type="sldNum" sz="quarter" idx="5"/>
          </p:nvPr>
        </p:nvSpPr>
        <p:spPr/>
        <p:txBody>
          <a:bodyPr/>
          <a:lstStyle/>
          <a:p>
            <a:fld id="{03DF2368-214C-4C7C-82AE-A3CB5D7974F4}" type="slidenum">
              <a:rPr lang="en-US" smtClean="0"/>
              <a:t>6</a:t>
            </a:fld>
            <a:endParaRPr lang="en-US"/>
          </a:p>
        </p:txBody>
      </p:sp>
    </p:spTree>
    <p:extLst>
      <p:ext uri="{BB962C8B-B14F-4D97-AF65-F5344CB8AC3E}">
        <p14:creationId xmlns:p14="http://schemas.microsoft.com/office/powerpoint/2010/main" val="3499895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E26DDC-CCF9-4E09-B450-98DC98408295}" type="slidenum">
              <a:rPr lang="en-US" smtClean="0"/>
              <a:t>29</a:t>
            </a:fld>
            <a:endParaRPr lang="en-US"/>
          </a:p>
        </p:txBody>
      </p:sp>
    </p:spTree>
    <p:extLst>
      <p:ext uri="{BB962C8B-B14F-4D97-AF65-F5344CB8AC3E}">
        <p14:creationId xmlns:p14="http://schemas.microsoft.com/office/powerpoint/2010/main" val="991504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E26DDC-CCF9-4E09-B450-98DC98408295}" type="slidenum">
              <a:rPr lang="en-US" smtClean="0"/>
              <a:t>42</a:t>
            </a:fld>
            <a:endParaRPr lang="en-US"/>
          </a:p>
        </p:txBody>
      </p:sp>
    </p:spTree>
    <p:extLst>
      <p:ext uri="{BB962C8B-B14F-4D97-AF65-F5344CB8AC3E}">
        <p14:creationId xmlns:p14="http://schemas.microsoft.com/office/powerpoint/2010/main" val="2370426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DC394AFA-E642-4760-B712-EDE37E75C8C2}"/>
              </a:ext>
            </a:extLst>
          </p:cNvPr>
          <p:cNvSpPr>
            <a:spLocks noGrp="1" noRot="1" noChangeAspect="1" noTextEdit="1"/>
          </p:cNvSpPr>
          <p:nvPr>
            <p:ph type="sldImg"/>
          </p:nvPr>
        </p:nvSpPr>
        <p:spPr bwMode="auto">
          <a:xfrm>
            <a:off x="1333500" y="990600"/>
            <a:ext cx="4191000" cy="3144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47200EDB-4646-4E1B-A5C2-029BEE5907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600"/>
              <a:t>Thank you for your commitment to quality for each and every young child and their family. We look forward to getting your input on the draft of the guiding principles and to sharing what we learn.</a:t>
            </a:r>
          </a:p>
        </p:txBody>
      </p:sp>
      <p:sp>
        <p:nvSpPr>
          <p:cNvPr id="69636" name="Slide Number Placeholder 3">
            <a:extLst>
              <a:ext uri="{FF2B5EF4-FFF2-40B4-BE49-F238E27FC236}">
                <a16:creationId xmlns:a16="http://schemas.microsoft.com/office/drawing/2014/main" id="{B24BD3DE-C42F-4C33-8F8F-5BA10104F9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3590715-AC5E-43AA-A1A9-2290A415EE4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9637" name="Slide Image Placeholder 1">
            <a:extLst>
              <a:ext uri="{FF2B5EF4-FFF2-40B4-BE49-F238E27FC236}">
                <a16:creationId xmlns:a16="http://schemas.microsoft.com/office/drawing/2014/main" id="{66C5792F-607C-4F2D-9EEC-82785657374B}"/>
              </a:ext>
            </a:extLst>
          </p:cNvPr>
          <p:cNvSpPr txBox="1">
            <a:spLocks noRot="1" noChangeAspect="1"/>
          </p:cNvSpPr>
          <p:nvPr/>
        </p:nvSpPr>
        <p:spPr bwMode="auto">
          <a:xfrm>
            <a:off x="1290638" y="990600"/>
            <a:ext cx="4114800" cy="31448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92083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5365C-7DB5-4E4B-A5EC-A7B807072F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804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6470" indent="-294796" eaLnBrk="0" hangingPunct="0">
              <a:defRPr>
                <a:solidFill>
                  <a:schemeClr val="tx1"/>
                </a:solidFill>
                <a:latin typeface="Arial" pitchFamily="34" charset="0"/>
              </a:defRPr>
            </a:lvl2pPr>
            <a:lvl3pPr marL="1179183" indent="-235836" eaLnBrk="0" hangingPunct="0">
              <a:defRPr>
                <a:solidFill>
                  <a:schemeClr val="tx1"/>
                </a:solidFill>
                <a:latin typeface="Arial" pitchFamily="34" charset="0"/>
              </a:defRPr>
            </a:lvl3pPr>
            <a:lvl4pPr marL="1650857" indent="-235836" eaLnBrk="0" hangingPunct="0">
              <a:defRPr>
                <a:solidFill>
                  <a:schemeClr val="tx1"/>
                </a:solidFill>
                <a:latin typeface="Arial" pitchFamily="34" charset="0"/>
              </a:defRPr>
            </a:lvl4pPr>
            <a:lvl5pPr marL="2122532" indent="-235836" eaLnBrk="0" hangingPunct="0">
              <a:defRPr>
                <a:solidFill>
                  <a:schemeClr val="tx1"/>
                </a:solidFill>
                <a:latin typeface="Arial" pitchFamily="34" charset="0"/>
              </a:defRPr>
            </a:lvl5pPr>
            <a:lvl6pPr marL="2594204" indent="-235836" eaLnBrk="0" fontAlgn="base" hangingPunct="0">
              <a:spcBef>
                <a:spcPct val="0"/>
              </a:spcBef>
              <a:spcAft>
                <a:spcPct val="0"/>
              </a:spcAft>
              <a:defRPr>
                <a:solidFill>
                  <a:schemeClr val="tx1"/>
                </a:solidFill>
                <a:latin typeface="Arial" pitchFamily="34" charset="0"/>
              </a:defRPr>
            </a:lvl6pPr>
            <a:lvl7pPr marL="3065877" indent="-235836" eaLnBrk="0" fontAlgn="base" hangingPunct="0">
              <a:spcBef>
                <a:spcPct val="0"/>
              </a:spcBef>
              <a:spcAft>
                <a:spcPct val="0"/>
              </a:spcAft>
              <a:defRPr>
                <a:solidFill>
                  <a:schemeClr val="tx1"/>
                </a:solidFill>
                <a:latin typeface="Arial" pitchFamily="34" charset="0"/>
              </a:defRPr>
            </a:lvl7pPr>
            <a:lvl8pPr marL="3537550" indent="-235836" eaLnBrk="0" fontAlgn="base" hangingPunct="0">
              <a:spcBef>
                <a:spcPct val="0"/>
              </a:spcBef>
              <a:spcAft>
                <a:spcPct val="0"/>
              </a:spcAft>
              <a:defRPr>
                <a:solidFill>
                  <a:schemeClr val="tx1"/>
                </a:solidFill>
                <a:latin typeface="Arial" pitchFamily="34" charset="0"/>
              </a:defRPr>
            </a:lvl8pPr>
            <a:lvl9pPr marL="4009224" indent="-235836" eaLnBrk="0" fontAlgn="base" hangingPunct="0">
              <a:spcBef>
                <a:spcPct val="0"/>
              </a:spcBef>
              <a:spcAft>
                <a:spcPct val="0"/>
              </a:spcAft>
              <a:defRPr>
                <a:solidFill>
                  <a:schemeClr val="tx1"/>
                </a:solidFill>
                <a:latin typeface="Arial" pitchFamily="34" charset="0"/>
              </a:defRPr>
            </a:lvl9pPr>
          </a:lstStyle>
          <a:p>
            <a:pPr defTabSz="462185" eaLnBrk="1" hangingPunct="1">
              <a:defRPr/>
            </a:pPr>
            <a:fld id="{1205B194-D429-43E5-973D-3DF8624A329B}" type="slidenum">
              <a:rPr lang="en-US">
                <a:solidFill>
                  <a:srgbClr val="000000"/>
                </a:solidFill>
              </a:rPr>
              <a:pPr defTabSz="462185" eaLnBrk="1" hangingPunct="1">
                <a:defRPr/>
              </a:pPr>
              <a:t>7</a:t>
            </a:fld>
            <a:endParaRPr lang="en-US">
              <a:solidFill>
                <a:srgbClr val="000000"/>
              </a:solidFill>
            </a:endParaRPr>
          </a:p>
        </p:txBody>
      </p:sp>
      <p:sp>
        <p:nvSpPr>
          <p:cNvPr id="76803" name="Rectangle 7"/>
          <p:cNvSpPr txBox="1">
            <a:spLocks noGrp="1" noChangeArrowheads="1"/>
          </p:cNvSpPr>
          <p:nvPr/>
        </p:nvSpPr>
        <p:spPr bwMode="auto">
          <a:xfrm>
            <a:off x="3993576" y="8991039"/>
            <a:ext cx="3053911" cy="4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07" tIns="47153" rIns="94307" bIns="4715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462185">
              <a:defRPr/>
            </a:pPr>
            <a:fld id="{E0D2A869-D7B5-426D-8EFB-5E847AAED978}" type="slidenum">
              <a:rPr lang="en-US" sz="1200">
                <a:solidFill>
                  <a:srgbClr val="000000"/>
                </a:solidFill>
                <a:latin typeface="Calibri" pitchFamily="34" charset="0"/>
                <a:ea typeface="ＭＳ Ｐゴシック" pitchFamily="34" charset="-128"/>
                <a:cs typeface="Arial" pitchFamily="34" charset="0"/>
              </a:rPr>
              <a:pPr algn="r" defTabSz="462185">
                <a:defRPr/>
              </a:pPr>
              <a:t>7</a:t>
            </a:fld>
            <a:endParaRPr lang="en-US" sz="1200">
              <a:solidFill>
                <a:srgbClr val="000000"/>
              </a:solidFill>
              <a:latin typeface="Calibri" pitchFamily="34" charset="0"/>
              <a:ea typeface="ＭＳ Ｐゴシック" pitchFamily="34" charset="-128"/>
              <a:cs typeface="Arial" pitchFamily="34" charset="0"/>
            </a:endParaRPr>
          </a:p>
        </p:txBody>
      </p:sp>
      <p:sp>
        <p:nvSpPr>
          <p:cNvPr id="76804" name="Rectangle 2"/>
          <p:cNvSpPr>
            <a:spLocks noGrp="1" noRot="1" noChangeAspect="1" noChangeArrowheads="1" noTextEdit="1"/>
          </p:cNvSpPr>
          <p:nvPr>
            <p:ph type="sldImg"/>
          </p:nvPr>
        </p:nvSpPr>
        <p:spPr>
          <a:xfrm>
            <a:off x="1160463" y="709613"/>
            <a:ext cx="4732337" cy="3549650"/>
          </a:xfrm>
          <a:ln/>
        </p:spPr>
      </p:sp>
      <p:sp>
        <p:nvSpPr>
          <p:cNvPr id="76805" name="Rectangle 3"/>
          <p:cNvSpPr>
            <a:spLocks noGrp="1" noChangeArrowheads="1"/>
          </p:cNvSpPr>
          <p:nvPr>
            <p:ph type="body" idx="1"/>
          </p:nvPr>
        </p:nvSpPr>
        <p:spPr>
          <a:xfrm>
            <a:off x="939667" y="4495521"/>
            <a:ext cx="5168156" cy="4258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07" tIns="47153" rIns="94307" bIns="47153"/>
          <a:lstStyle/>
          <a:p>
            <a:pPr defTabSz="924371">
              <a:defRPr/>
            </a:pPr>
            <a:r>
              <a:rPr lang="en-US"/>
              <a:t>Culturally Responsive Teaching  </a:t>
            </a:r>
            <a:r>
              <a:rPr lang="en-US" b="1">
                <a:latin typeface="Rockwell" panose="02060603020205020403" pitchFamily="18" charset="0"/>
                <a:hlinkClick r:id="rId3">
                  <a:extLst>
                    <a:ext uri="{A12FA001-AC4F-418D-AE19-62706E023703}">
                      <ahyp:hlinkClr xmlns:ahyp="http://schemas.microsoft.com/office/drawing/2018/hyperlinkcolor" val="tx"/>
                    </a:ext>
                  </a:extLst>
                </a:hlinkClick>
              </a:rPr>
              <a:t>https://d1y8sb8igg2f8e.cloudfront.net/documents/Culturally_Responsive_Teaching_2019-03-28_130012.pdf</a:t>
            </a:r>
            <a:r>
              <a:rPr lang="en-US" b="1">
                <a:latin typeface="Rockwell" panose="02060603020205020403" pitchFamily="18" charset="0"/>
              </a:rPr>
              <a:t>   </a:t>
            </a:r>
          </a:p>
          <a:p>
            <a:endParaRPr lang="en-US"/>
          </a:p>
        </p:txBody>
      </p:sp>
    </p:spTree>
    <p:extLst>
      <p:ext uri="{BB962C8B-B14F-4D97-AF65-F5344CB8AC3E}">
        <p14:creationId xmlns:p14="http://schemas.microsoft.com/office/powerpoint/2010/main" val="4121207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6470" indent="-294796" eaLnBrk="0" hangingPunct="0">
              <a:defRPr>
                <a:solidFill>
                  <a:schemeClr val="tx1"/>
                </a:solidFill>
                <a:latin typeface="Arial" pitchFamily="34" charset="0"/>
              </a:defRPr>
            </a:lvl2pPr>
            <a:lvl3pPr marL="1179183" indent="-235836" eaLnBrk="0" hangingPunct="0">
              <a:defRPr>
                <a:solidFill>
                  <a:schemeClr val="tx1"/>
                </a:solidFill>
                <a:latin typeface="Arial" pitchFamily="34" charset="0"/>
              </a:defRPr>
            </a:lvl3pPr>
            <a:lvl4pPr marL="1650857" indent="-235836" eaLnBrk="0" hangingPunct="0">
              <a:defRPr>
                <a:solidFill>
                  <a:schemeClr val="tx1"/>
                </a:solidFill>
                <a:latin typeface="Arial" pitchFamily="34" charset="0"/>
              </a:defRPr>
            </a:lvl4pPr>
            <a:lvl5pPr marL="2122532" indent="-235836" eaLnBrk="0" hangingPunct="0">
              <a:defRPr>
                <a:solidFill>
                  <a:schemeClr val="tx1"/>
                </a:solidFill>
                <a:latin typeface="Arial" pitchFamily="34" charset="0"/>
              </a:defRPr>
            </a:lvl5pPr>
            <a:lvl6pPr marL="2594204" indent="-235836" eaLnBrk="0" fontAlgn="base" hangingPunct="0">
              <a:spcBef>
                <a:spcPct val="0"/>
              </a:spcBef>
              <a:spcAft>
                <a:spcPct val="0"/>
              </a:spcAft>
              <a:defRPr>
                <a:solidFill>
                  <a:schemeClr val="tx1"/>
                </a:solidFill>
                <a:latin typeface="Arial" pitchFamily="34" charset="0"/>
              </a:defRPr>
            </a:lvl6pPr>
            <a:lvl7pPr marL="3065877" indent="-235836" eaLnBrk="0" fontAlgn="base" hangingPunct="0">
              <a:spcBef>
                <a:spcPct val="0"/>
              </a:spcBef>
              <a:spcAft>
                <a:spcPct val="0"/>
              </a:spcAft>
              <a:defRPr>
                <a:solidFill>
                  <a:schemeClr val="tx1"/>
                </a:solidFill>
                <a:latin typeface="Arial" pitchFamily="34" charset="0"/>
              </a:defRPr>
            </a:lvl7pPr>
            <a:lvl8pPr marL="3537550" indent="-235836" eaLnBrk="0" fontAlgn="base" hangingPunct="0">
              <a:spcBef>
                <a:spcPct val="0"/>
              </a:spcBef>
              <a:spcAft>
                <a:spcPct val="0"/>
              </a:spcAft>
              <a:defRPr>
                <a:solidFill>
                  <a:schemeClr val="tx1"/>
                </a:solidFill>
                <a:latin typeface="Arial" pitchFamily="34" charset="0"/>
              </a:defRPr>
            </a:lvl8pPr>
            <a:lvl9pPr marL="4009224" indent="-235836" eaLnBrk="0" fontAlgn="base" hangingPunct="0">
              <a:spcBef>
                <a:spcPct val="0"/>
              </a:spcBef>
              <a:spcAft>
                <a:spcPct val="0"/>
              </a:spcAft>
              <a:defRPr>
                <a:solidFill>
                  <a:schemeClr val="tx1"/>
                </a:solidFill>
                <a:latin typeface="Arial" pitchFamily="34" charset="0"/>
              </a:defRPr>
            </a:lvl9pPr>
          </a:lstStyle>
          <a:p>
            <a:pPr defTabSz="462185" eaLnBrk="1" hangingPunct="1">
              <a:defRPr/>
            </a:pPr>
            <a:fld id="{1205B194-D429-43E5-973D-3DF8624A329B}" type="slidenum">
              <a:rPr lang="en-US">
                <a:solidFill>
                  <a:srgbClr val="000000"/>
                </a:solidFill>
              </a:rPr>
              <a:pPr defTabSz="462185" eaLnBrk="1" hangingPunct="1">
                <a:defRPr/>
              </a:pPr>
              <a:t>8</a:t>
            </a:fld>
            <a:endParaRPr lang="en-US">
              <a:solidFill>
                <a:srgbClr val="000000"/>
              </a:solidFill>
            </a:endParaRPr>
          </a:p>
        </p:txBody>
      </p:sp>
      <p:sp>
        <p:nvSpPr>
          <p:cNvPr id="76803" name="Rectangle 7"/>
          <p:cNvSpPr txBox="1">
            <a:spLocks noGrp="1" noChangeArrowheads="1"/>
          </p:cNvSpPr>
          <p:nvPr/>
        </p:nvSpPr>
        <p:spPr bwMode="auto">
          <a:xfrm>
            <a:off x="3993576" y="8991039"/>
            <a:ext cx="3053911" cy="4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07" tIns="47153" rIns="94307" bIns="4715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462185">
              <a:defRPr/>
            </a:pPr>
            <a:fld id="{E0D2A869-D7B5-426D-8EFB-5E847AAED978}" type="slidenum">
              <a:rPr lang="en-US" sz="1200">
                <a:solidFill>
                  <a:srgbClr val="000000"/>
                </a:solidFill>
                <a:latin typeface="Calibri" pitchFamily="34" charset="0"/>
                <a:ea typeface="ＭＳ Ｐゴシック" pitchFamily="34" charset="-128"/>
                <a:cs typeface="Arial" pitchFamily="34" charset="0"/>
              </a:rPr>
              <a:pPr algn="r" defTabSz="462185">
                <a:defRPr/>
              </a:pPr>
              <a:t>8</a:t>
            </a:fld>
            <a:endParaRPr lang="en-US" sz="1200">
              <a:solidFill>
                <a:srgbClr val="000000"/>
              </a:solidFill>
              <a:latin typeface="Calibri" pitchFamily="34" charset="0"/>
              <a:ea typeface="ＭＳ Ｐゴシック" pitchFamily="34" charset="-128"/>
              <a:cs typeface="Arial" pitchFamily="34" charset="0"/>
            </a:endParaRPr>
          </a:p>
        </p:txBody>
      </p:sp>
      <p:sp>
        <p:nvSpPr>
          <p:cNvPr id="76804" name="Rectangle 2"/>
          <p:cNvSpPr>
            <a:spLocks noGrp="1" noRot="1" noChangeAspect="1" noChangeArrowheads="1" noTextEdit="1"/>
          </p:cNvSpPr>
          <p:nvPr>
            <p:ph type="sldImg"/>
          </p:nvPr>
        </p:nvSpPr>
        <p:spPr>
          <a:xfrm>
            <a:off x="1160463" y="709613"/>
            <a:ext cx="4732337" cy="3549650"/>
          </a:xfrm>
          <a:ln/>
        </p:spPr>
      </p:sp>
      <p:sp>
        <p:nvSpPr>
          <p:cNvPr id="76805" name="Rectangle 3"/>
          <p:cNvSpPr>
            <a:spLocks noGrp="1" noChangeArrowheads="1"/>
          </p:cNvSpPr>
          <p:nvPr>
            <p:ph type="body" idx="1"/>
          </p:nvPr>
        </p:nvSpPr>
        <p:spPr>
          <a:xfrm>
            <a:off x="939667" y="4495521"/>
            <a:ext cx="5168156" cy="4258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07" tIns="47153" rIns="94307" bIns="47153"/>
          <a:lstStyle/>
          <a:p>
            <a:pPr defTabSz="924371">
              <a:defRPr/>
            </a:pPr>
            <a:r>
              <a:rPr lang="en-US"/>
              <a:t>Culturally Responsive Teaching  </a:t>
            </a:r>
            <a:r>
              <a:rPr lang="en-US" b="1">
                <a:latin typeface="Rockwell" panose="02060603020205020403" pitchFamily="18" charset="0"/>
                <a:hlinkClick r:id="rId3">
                  <a:extLst>
                    <a:ext uri="{A12FA001-AC4F-418D-AE19-62706E023703}">
                      <ahyp:hlinkClr xmlns:ahyp="http://schemas.microsoft.com/office/drawing/2018/hyperlinkcolor" val="tx"/>
                    </a:ext>
                  </a:extLst>
                </a:hlinkClick>
              </a:rPr>
              <a:t>https://d1y8sb8igg2f8e.cloudfront.net/documents/Culturally_Responsive_Teaching_2019-03-28_130012.pdf</a:t>
            </a:r>
            <a:r>
              <a:rPr lang="en-US" b="1">
                <a:latin typeface="Rockwell" panose="02060603020205020403" pitchFamily="18" charset="0"/>
              </a:rPr>
              <a:t>   </a:t>
            </a:r>
          </a:p>
          <a:p>
            <a:endParaRPr lang="en-US"/>
          </a:p>
          <a:p>
            <a:endParaRPr lang="en-US"/>
          </a:p>
        </p:txBody>
      </p:sp>
    </p:spTree>
    <p:extLst>
      <p:ext uri="{BB962C8B-B14F-4D97-AF65-F5344CB8AC3E}">
        <p14:creationId xmlns:p14="http://schemas.microsoft.com/office/powerpoint/2010/main" val="3510991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01892C2D-5160-4969-B47E-C8E3B329B3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DB2A2E84-94EB-4305-8E26-9BD252EC5B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600"/>
              <a:t>For the past year, a very diverse group representing these and other perspectives has been meeting to discuss the need for, and develop drafts of, a set of guiding principles. </a:t>
            </a:r>
            <a:r>
              <a:rPr lang="en-US" altLang="en-US" sz="1600" b="1"/>
              <a:t>Now it’s time for your input.</a:t>
            </a:r>
          </a:p>
          <a:p>
            <a:pPr>
              <a:spcBef>
                <a:spcPct val="0"/>
              </a:spcBef>
            </a:pPr>
            <a:endParaRPr lang="en-US" altLang="en-US" sz="1600"/>
          </a:p>
          <a:p>
            <a:pPr>
              <a:spcBef>
                <a:spcPct val="0"/>
              </a:spcBef>
            </a:pPr>
            <a:r>
              <a:rPr lang="en-US" altLang="en-US" sz="1600"/>
              <a:t>A website has been created to gather input from as many as possible. The goal is to guarantee that the content of Vermont’s Guiding Principles reflects the thoughts and words of families, teachers, therapists, clinicians, leaders, faculty, and other representatives of early childhood programs, agencies and organizations. On the site, a draft of the Guiding Principles will be available in March and April 2017 for input from all of us.</a:t>
            </a:r>
          </a:p>
          <a:p>
            <a:pPr>
              <a:spcBef>
                <a:spcPct val="0"/>
              </a:spcBef>
            </a:pPr>
            <a:endParaRPr lang="en-US" altLang="en-US" sz="1600"/>
          </a:p>
          <a:p>
            <a:pPr>
              <a:spcBef>
                <a:spcPct val="0"/>
              </a:spcBef>
            </a:pPr>
            <a:r>
              <a:rPr lang="en-US" altLang="en-US" sz="1600" b="1"/>
              <a:t>So if you do just one thing, please provide your feedback.</a:t>
            </a:r>
          </a:p>
        </p:txBody>
      </p:sp>
      <p:sp>
        <p:nvSpPr>
          <p:cNvPr id="53252" name="Slide Number Placeholder 3">
            <a:extLst>
              <a:ext uri="{FF2B5EF4-FFF2-40B4-BE49-F238E27FC236}">
                <a16:creationId xmlns:a16="http://schemas.microsoft.com/office/drawing/2014/main" id="{FD830BE6-E145-408B-97D0-D6FBCEA97A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1268DE8A-A4A2-43B8-A79F-F4DE49390012}" type="slidenum">
              <a:rPr lang="en-US" altLang="en-US">
                <a:solidFill>
                  <a:srgbClr val="000000"/>
                </a:solidFill>
                <a:latin typeface="Calibri" panose="020F0502020204030204" pitchFamily="34" charset="0"/>
              </a:rPr>
              <a:pPr fontAlgn="base">
                <a:spcBef>
                  <a:spcPct val="0"/>
                </a:spcBef>
                <a:spcAft>
                  <a:spcPct val="0"/>
                </a:spcAft>
              </a:pPr>
              <a:t>10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748339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E26DDC-CCF9-4E09-B450-98DC98408295}" type="slidenum">
              <a:rPr lang="en-US" smtClean="0"/>
              <a:t>14</a:t>
            </a:fld>
            <a:endParaRPr lang="en-US"/>
          </a:p>
        </p:txBody>
      </p:sp>
    </p:spTree>
    <p:extLst>
      <p:ext uri="{BB962C8B-B14F-4D97-AF65-F5344CB8AC3E}">
        <p14:creationId xmlns:p14="http://schemas.microsoft.com/office/powerpoint/2010/main" val="1440465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57CE79E0-72EE-42A0-A6FB-4DB40EAF3F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071C1A16-C88F-4275-9B02-118D689A53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600"/>
          </a:p>
        </p:txBody>
      </p:sp>
      <p:sp>
        <p:nvSpPr>
          <p:cNvPr id="65540" name="Slide Number Placeholder 3">
            <a:extLst>
              <a:ext uri="{FF2B5EF4-FFF2-40B4-BE49-F238E27FC236}">
                <a16:creationId xmlns:a16="http://schemas.microsoft.com/office/drawing/2014/main" id="{984AAFC3-6212-486E-B508-8B65B02506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A64AA46D-CC00-4EBD-897D-79514B93C843}" type="slidenum">
              <a:rPr lang="en-US" altLang="en-US">
                <a:solidFill>
                  <a:srgbClr val="000000"/>
                </a:solidFill>
                <a:latin typeface="Calibri" panose="020F0502020204030204" pitchFamily="34" charset="0"/>
              </a:rPr>
              <a:pPr fontAlgn="base">
                <a:spcBef>
                  <a:spcPct val="0"/>
                </a:spcBef>
                <a:spcAft>
                  <a:spcPct val="0"/>
                </a:spcAft>
              </a:pPr>
              <a:t>19</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B2E13FB-AC1E-4492-A6B0-AF38FD5CE6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FE1D3FAE-37CB-4848-887E-4305744F16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685800">
              <a:spcBef>
                <a:spcPct val="20000"/>
              </a:spcBef>
            </a:pPr>
            <a:r>
              <a:rPr lang="en-US" altLang="en-US" sz="1600">
                <a:solidFill>
                  <a:srgbClr val="000000"/>
                </a:solidFill>
              </a:rPr>
              <a:t>Guiding Principles are for families. They outline the components of quality that families should see and expect. For families with different home languages, they articulate the commitment to supporting dual language learners. For families whose children learn differently they detail the importance of each child’s inclusion, membership and belonging. For families who are racially and ethnically diverse, the Guiding Principles underscore the commitment to equitable and responsive practices. For each and every family, they underscore the importance of family members as partners and decision makers.</a:t>
            </a:r>
          </a:p>
          <a:p>
            <a:pPr defTabSz="685800">
              <a:spcBef>
                <a:spcPct val="20000"/>
              </a:spcBef>
            </a:pPr>
            <a:endParaRPr lang="en-US" altLang="en-US" sz="1600">
              <a:solidFill>
                <a:srgbClr val="000000"/>
              </a:solidFill>
            </a:endParaRPr>
          </a:p>
          <a:p>
            <a:pPr defTabSz="685800">
              <a:spcBef>
                <a:spcPct val="0"/>
              </a:spcBef>
            </a:pPr>
            <a:endParaRPr lang="en-US" altLang="en-US"/>
          </a:p>
        </p:txBody>
      </p:sp>
      <p:sp>
        <p:nvSpPr>
          <p:cNvPr id="40964" name="Slide Number Placeholder 3">
            <a:extLst>
              <a:ext uri="{FF2B5EF4-FFF2-40B4-BE49-F238E27FC236}">
                <a16:creationId xmlns:a16="http://schemas.microsoft.com/office/drawing/2014/main" id="{7757194E-C5EE-4813-8BC2-99DFFE8890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DA650D3B-A05B-4DD5-B036-3BE178008F09}" type="slidenum">
              <a:rPr lang="en-US" altLang="en-US">
                <a:latin typeface="Calibri" panose="020F0502020204030204" pitchFamily="34" charset="0"/>
              </a:rPr>
              <a:pPr fontAlgn="base">
                <a:spcBef>
                  <a:spcPct val="0"/>
                </a:spcBef>
                <a:spcAft>
                  <a:spcPct val="0"/>
                </a:spcAft>
              </a:pPr>
              <a:t>20</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8202" indent="-291616" eaLnBrk="0" hangingPunct="0">
              <a:defRPr>
                <a:solidFill>
                  <a:schemeClr val="tx1"/>
                </a:solidFill>
                <a:latin typeface="Arial" pitchFamily="34" charset="0"/>
              </a:defRPr>
            </a:lvl2pPr>
            <a:lvl3pPr marL="1166464" indent="-233292" eaLnBrk="0" hangingPunct="0">
              <a:defRPr>
                <a:solidFill>
                  <a:schemeClr val="tx1"/>
                </a:solidFill>
                <a:latin typeface="Arial" pitchFamily="34" charset="0"/>
              </a:defRPr>
            </a:lvl3pPr>
            <a:lvl4pPr marL="1633050" indent="-233292" eaLnBrk="0" hangingPunct="0">
              <a:defRPr>
                <a:solidFill>
                  <a:schemeClr val="tx1"/>
                </a:solidFill>
                <a:latin typeface="Arial" pitchFamily="34" charset="0"/>
              </a:defRPr>
            </a:lvl4pPr>
            <a:lvl5pPr marL="2099636" indent="-233292" eaLnBrk="0" hangingPunct="0">
              <a:defRPr>
                <a:solidFill>
                  <a:schemeClr val="tx1"/>
                </a:solidFill>
                <a:latin typeface="Arial" pitchFamily="34" charset="0"/>
              </a:defRPr>
            </a:lvl5pPr>
            <a:lvl6pPr marL="2566221" indent="-233292" eaLnBrk="0" fontAlgn="base" hangingPunct="0">
              <a:spcBef>
                <a:spcPct val="0"/>
              </a:spcBef>
              <a:spcAft>
                <a:spcPct val="0"/>
              </a:spcAft>
              <a:defRPr>
                <a:solidFill>
                  <a:schemeClr val="tx1"/>
                </a:solidFill>
                <a:latin typeface="Arial" pitchFamily="34" charset="0"/>
              </a:defRPr>
            </a:lvl6pPr>
            <a:lvl7pPr marL="3032806" indent="-233292" eaLnBrk="0" fontAlgn="base" hangingPunct="0">
              <a:spcBef>
                <a:spcPct val="0"/>
              </a:spcBef>
              <a:spcAft>
                <a:spcPct val="0"/>
              </a:spcAft>
              <a:defRPr>
                <a:solidFill>
                  <a:schemeClr val="tx1"/>
                </a:solidFill>
                <a:latin typeface="Arial" pitchFamily="34" charset="0"/>
              </a:defRPr>
            </a:lvl7pPr>
            <a:lvl8pPr marL="3499392" indent="-233292" eaLnBrk="0" fontAlgn="base" hangingPunct="0">
              <a:spcBef>
                <a:spcPct val="0"/>
              </a:spcBef>
              <a:spcAft>
                <a:spcPct val="0"/>
              </a:spcAft>
              <a:defRPr>
                <a:solidFill>
                  <a:schemeClr val="tx1"/>
                </a:solidFill>
                <a:latin typeface="Arial" pitchFamily="34" charset="0"/>
              </a:defRPr>
            </a:lvl8pPr>
            <a:lvl9pPr marL="3965978" indent="-233292" eaLnBrk="0" fontAlgn="base" hangingPunct="0">
              <a:spcBef>
                <a:spcPct val="0"/>
              </a:spcBef>
              <a:spcAft>
                <a:spcPct val="0"/>
              </a:spcAft>
              <a:defRPr>
                <a:solidFill>
                  <a:schemeClr val="tx1"/>
                </a:solidFill>
                <a:latin typeface="Arial"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707C94F-A24A-44BC-86DA-64A48AC0A84C}"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7347" name="Rectangle 7"/>
          <p:cNvSpPr txBox="1">
            <a:spLocks noGrp="1" noChangeArrowheads="1"/>
          </p:cNvSpPr>
          <p:nvPr/>
        </p:nvSpPr>
        <p:spPr bwMode="auto">
          <a:xfrm>
            <a:off x="3978132" y="8842030"/>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9" tIns="46650" rIns="93299" bIns="46650"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3B7251E-D407-4297-BF1B-AE8F477B3B07}" type="slidenum">
              <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57348" name="Slide Image Placeholder 1"/>
          <p:cNvSpPr>
            <a:spLocks noGrp="1" noRot="1" noChangeAspect="1" noTextEdit="1"/>
          </p:cNvSpPr>
          <p:nvPr>
            <p:ph type="sldImg"/>
          </p:nvPr>
        </p:nvSpPr>
        <p:spPr>
          <a:xfrm>
            <a:off x="1187450" y="698500"/>
            <a:ext cx="4654550" cy="3490913"/>
          </a:xfrm>
          <a:ln/>
        </p:spPr>
      </p:sp>
      <p:sp>
        <p:nvSpPr>
          <p:cNvPr id="5734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0" tIns="46644" rIns="93290" bIns="46644"/>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Source: </a:t>
            </a:r>
            <a:r>
              <a:rPr lang="en-US" sz="1200" b="1" kern="1200">
                <a:solidFill>
                  <a:schemeClr val="tx1"/>
                </a:solidFill>
                <a:effectLst/>
                <a:latin typeface="+mn-lt"/>
                <a:ea typeface="+mn-ea"/>
                <a:cs typeface="+mn-cs"/>
              </a:rPr>
              <a:t>DEC/NAEYC. (2009). </a:t>
            </a:r>
            <a:r>
              <a:rPr lang="en-US" sz="1200" b="1" i="1" kern="1200">
                <a:solidFill>
                  <a:schemeClr val="tx1"/>
                </a:solidFill>
                <a:effectLst/>
                <a:latin typeface="+mn-lt"/>
                <a:ea typeface="+mn-ea"/>
                <a:cs typeface="+mn-cs"/>
              </a:rPr>
              <a:t>Early childhood inclusion: A joint position statement of the Division for Early Childhood (DEC) and the National Association for the Education of Young Children (NAEYC). </a:t>
            </a:r>
            <a:r>
              <a:rPr lang="en-US" sz="1200" b="1" kern="1200">
                <a:solidFill>
                  <a:schemeClr val="tx1"/>
                </a:solidFill>
                <a:effectLst/>
                <a:latin typeface="+mn-lt"/>
                <a:ea typeface="+mn-ea"/>
                <a:cs typeface="+mn-cs"/>
              </a:rPr>
              <a:t>Chapel Hill: The University of North Carolina, FPG Child Development Institute. </a:t>
            </a:r>
            <a:r>
              <a:rPr lang="en-US" sz="1200" b="1" u="none" strike="noStrike" kern="1200">
                <a:solidFill>
                  <a:schemeClr val="tx1"/>
                </a:solidFill>
                <a:effectLst/>
                <a:latin typeface="+mn-lt"/>
                <a:ea typeface="+mn-ea"/>
                <a:cs typeface="+mn-cs"/>
                <a:hlinkClick r:id="rId3"/>
              </a:rPr>
              <a:t>http://npdci.fpg.unc.edu/resources/articles/Early_Childhood_Inclusion</a:t>
            </a:r>
            <a:endParaRPr lang="en-US" sz="1200" kern="1200">
              <a:solidFill>
                <a:schemeClr val="tx1"/>
              </a:solidFill>
              <a:effectLst/>
              <a:latin typeface="+mn-lt"/>
              <a:ea typeface="+mn-ea"/>
              <a:cs typeface="+mn-cs"/>
            </a:endParaRPr>
          </a:p>
          <a:p>
            <a:pPr eaLnBrk="1" hangingPunct="1"/>
            <a:endParaRPr lang="en-US"/>
          </a:p>
        </p:txBody>
      </p:sp>
      <p:sp>
        <p:nvSpPr>
          <p:cNvPr id="57350" name="Slide Number Placeholder 3"/>
          <p:cNvSpPr txBox="1">
            <a:spLocks noGrp="1"/>
          </p:cNvSpPr>
          <p:nvPr/>
        </p:nvSpPr>
        <p:spPr bwMode="auto">
          <a:xfrm>
            <a:off x="3978132" y="8842030"/>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0" tIns="46644" rIns="93290" bIns="46644"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F641D0-FF96-47C2-B18C-DF4A55955533}" type="slidenum">
              <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828426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Source: </a:t>
            </a:r>
            <a:r>
              <a:rPr lang="en-US" sz="1200" b="1" kern="1200">
                <a:solidFill>
                  <a:schemeClr val="tx1"/>
                </a:solidFill>
                <a:effectLst/>
                <a:latin typeface="+mn-lt"/>
                <a:ea typeface="+mn-ea"/>
                <a:cs typeface="+mn-cs"/>
              </a:rPr>
              <a:t>DEC/NAEYC. (2009). </a:t>
            </a:r>
            <a:r>
              <a:rPr lang="en-US" sz="1200" b="1" i="1" kern="1200">
                <a:solidFill>
                  <a:schemeClr val="tx1"/>
                </a:solidFill>
                <a:effectLst/>
                <a:latin typeface="+mn-lt"/>
                <a:ea typeface="+mn-ea"/>
                <a:cs typeface="+mn-cs"/>
              </a:rPr>
              <a:t>Early childhood inclusion: A joint position statement of the Division for Early Childhood (DEC) and the National Association for the Education of Young Children (NAEYC). </a:t>
            </a:r>
            <a:r>
              <a:rPr lang="en-US" sz="1200" b="1" kern="1200">
                <a:solidFill>
                  <a:schemeClr val="tx1"/>
                </a:solidFill>
                <a:effectLst/>
                <a:latin typeface="+mn-lt"/>
                <a:ea typeface="+mn-ea"/>
                <a:cs typeface="+mn-cs"/>
              </a:rPr>
              <a:t>Chapel Hill: The University of North Carolina, FPG Child Development Institute. </a:t>
            </a:r>
            <a:r>
              <a:rPr lang="en-US" sz="1200" b="1" u="none" strike="noStrike" kern="1200">
                <a:solidFill>
                  <a:schemeClr val="tx1"/>
                </a:solidFill>
                <a:effectLst/>
                <a:latin typeface="+mn-lt"/>
                <a:ea typeface="+mn-ea"/>
                <a:cs typeface="+mn-cs"/>
                <a:hlinkClick r:id="rId3"/>
              </a:rPr>
              <a:t>http://npdci.fpg.unc.edu/resources/articles/Early_Childhood_Inclusion</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DF2368-214C-4C7C-82AE-A3CB5D7974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0412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A0553E8-5D7A-4001-B5C4-4B17EC4B4ECA}"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E710E2-8AD5-45FF-970D-B27C2CB4CF29}" type="slidenum">
              <a:rPr lang="en-US" smtClean="0"/>
              <a:t>‹#›</a:t>
            </a:fld>
            <a:endParaRPr lang="en-US"/>
          </a:p>
        </p:txBody>
      </p:sp>
    </p:spTree>
    <p:extLst>
      <p:ext uri="{BB962C8B-B14F-4D97-AF65-F5344CB8AC3E}">
        <p14:creationId xmlns:p14="http://schemas.microsoft.com/office/powerpoint/2010/main" val="3482559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0553E8-5D7A-4001-B5C4-4B17EC4B4ECA}"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E710E2-8AD5-45FF-970D-B27C2CB4CF29}" type="slidenum">
              <a:rPr lang="en-US" smtClean="0"/>
              <a:t>‹#›</a:t>
            </a:fld>
            <a:endParaRPr lang="en-US"/>
          </a:p>
        </p:txBody>
      </p:sp>
    </p:spTree>
    <p:extLst>
      <p:ext uri="{BB962C8B-B14F-4D97-AF65-F5344CB8AC3E}">
        <p14:creationId xmlns:p14="http://schemas.microsoft.com/office/powerpoint/2010/main" val="1799563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0553E8-5D7A-4001-B5C4-4B17EC4B4ECA}"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E710E2-8AD5-45FF-970D-B27C2CB4CF29}" type="slidenum">
              <a:rPr lang="en-US" smtClean="0"/>
              <a:t>‹#›</a:t>
            </a:fld>
            <a:endParaRPr lang="en-US"/>
          </a:p>
        </p:txBody>
      </p:sp>
    </p:spTree>
    <p:extLst>
      <p:ext uri="{BB962C8B-B14F-4D97-AF65-F5344CB8AC3E}">
        <p14:creationId xmlns:p14="http://schemas.microsoft.com/office/powerpoint/2010/main" val="145272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044148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14609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7098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a:p>
        </p:txBody>
      </p:sp>
    </p:spTree>
    <p:extLst>
      <p:ext uri="{BB962C8B-B14F-4D97-AF65-F5344CB8AC3E}">
        <p14:creationId xmlns:p14="http://schemas.microsoft.com/office/powerpoint/2010/main" val="1061717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6/25/2019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92480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6/25/2019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41029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754898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1286684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0553E8-5D7A-4001-B5C4-4B17EC4B4ECA}"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E710E2-8AD5-45FF-970D-B27C2CB4CF29}" type="slidenum">
              <a:rPr lang="en-US" smtClean="0"/>
              <a:t>‹#›</a:t>
            </a:fld>
            <a:endParaRPr lang="en-US"/>
          </a:p>
        </p:txBody>
      </p:sp>
    </p:spTree>
    <p:extLst>
      <p:ext uri="{BB962C8B-B14F-4D97-AF65-F5344CB8AC3E}">
        <p14:creationId xmlns:p14="http://schemas.microsoft.com/office/powerpoint/2010/main" val="2155073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53399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03800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90541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77959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98551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332263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4178274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592131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8762F6-894A-4152-B8AD-22A9C06F2C9D}"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79367-538D-4714-88A4-A3B87839CF2E}" type="slidenum">
              <a:rPr lang="en-US" smtClean="0"/>
              <a:t>‹#›</a:t>
            </a:fld>
            <a:endParaRPr lang="en-US"/>
          </a:p>
        </p:txBody>
      </p:sp>
    </p:spTree>
    <p:extLst>
      <p:ext uri="{BB962C8B-B14F-4D97-AF65-F5344CB8AC3E}">
        <p14:creationId xmlns:p14="http://schemas.microsoft.com/office/powerpoint/2010/main" val="2205078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762F6-894A-4152-B8AD-22A9C06F2C9D}" type="datetimeFigureOut">
              <a:rPr lang="en-US" smtClean="0"/>
              <a:t>6/25/2019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179367-538D-4714-88A4-A3B87839CF2E}" type="slidenum">
              <a:rPr lang="en-US" smtClean="0"/>
              <a:t>‹#›</a:t>
            </a:fld>
            <a:endParaRPr lang="en-US"/>
          </a:p>
        </p:txBody>
      </p:sp>
    </p:spTree>
    <p:extLst>
      <p:ext uri="{BB962C8B-B14F-4D97-AF65-F5344CB8AC3E}">
        <p14:creationId xmlns:p14="http://schemas.microsoft.com/office/powerpoint/2010/main" val="82025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0553E8-5D7A-4001-B5C4-4B17EC4B4ECA}"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E710E2-8AD5-45FF-970D-B27C2CB4CF29}" type="slidenum">
              <a:rPr lang="en-US" smtClean="0"/>
              <a:t>‹#›</a:t>
            </a:fld>
            <a:endParaRPr lang="en-US"/>
          </a:p>
        </p:txBody>
      </p:sp>
    </p:spTree>
    <p:extLst>
      <p:ext uri="{BB962C8B-B14F-4D97-AF65-F5344CB8AC3E}">
        <p14:creationId xmlns:p14="http://schemas.microsoft.com/office/powerpoint/2010/main" val="35591632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788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11F6FE1-F07F-46BA-97AE-A5ECDD179D53}" type="datetimeFigureOut">
              <a:rPr lang="en-US" smtClean="0"/>
              <a:pPr>
                <a:defRPr/>
              </a:pPr>
              <a:t>6/25/2019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54F09AF-711B-484C-AEDE-E59057E867E8}" type="slidenum">
              <a:rPr lang="en-US" smtClean="0"/>
              <a:pPr>
                <a:defRPr/>
              </a:pPr>
              <a:t>‹#›</a:t>
            </a:fld>
            <a:endParaRPr lang="en-US"/>
          </a:p>
        </p:txBody>
      </p:sp>
    </p:spTree>
    <p:extLst>
      <p:ext uri="{BB962C8B-B14F-4D97-AF65-F5344CB8AC3E}">
        <p14:creationId xmlns:p14="http://schemas.microsoft.com/office/powerpoint/2010/main" val="1269549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0553E8-5D7A-4001-B5C4-4B17EC4B4ECA}"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E710E2-8AD5-45FF-970D-B27C2CB4CF29}" type="slidenum">
              <a:rPr lang="en-US" smtClean="0"/>
              <a:t>‹#›</a:t>
            </a:fld>
            <a:endParaRPr lang="en-US"/>
          </a:p>
        </p:txBody>
      </p:sp>
    </p:spTree>
    <p:extLst>
      <p:ext uri="{BB962C8B-B14F-4D97-AF65-F5344CB8AC3E}">
        <p14:creationId xmlns:p14="http://schemas.microsoft.com/office/powerpoint/2010/main" val="440220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0553E8-5D7A-4001-B5C4-4B17EC4B4ECA}" type="datetimeFigureOut">
              <a:rPr lang="en-US" smtClean="0"/>
              <a:t>6/25/2019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E710E2-8AD5-45FF-970D-B27C2CB4CF29}" type="slidenum">
              <a:rPr lang="en-US" smtClean="0"/>
              <a:t>‹#›</a:t>
            </a:fld>
            <a:endParaRPr lang="en-US"/>
          </a:p>
        </p:txBody>
      </p:sp>
    </p:spTree>
    <p:extLst>
      <p:ext uri="{BB962C8B-B14F-4D97-AF65-F5344CB8AC3E}">
        <p14:creationId xmlns:p14="http://schemas.microsoft.com/office/powerpoint/2010/main" val="2938052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0553E8-5D7A-4001-B5C4-4B17EC4B4ECA}" type="datetimeFigureOut">
              <a:rPr lang="en-US" smtClean="0"/>
              <a:t>6/25/2019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E710E2-8AD5-45FF-970D-B27C2CB4CF29}" type="slidenum">
              <a:rPr lang="en-US" smtClean="0"/>
              <a:t>‹#›</a:t>
            </a:fld>
            <a:endParaRPr lang="en-US"/>
          </a:p>
        </p:txBody>
      </p:sp>
    </p:spTree>
    <p:extLst>
      <p:ext uri="{BB962C8B-B14F-4D97-AF65-F5344CB8AC3E}">
        <p14:creationId xmlns:p14="http://schemas.microsoft.com/office/powerpoint/2010/main" val="319675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0553E8-5D7A-4001-B5C4-4B17EC4B4ECA}" type="datetimeFigureOut">
              <a:rPr lang="en-US" smtClean="0"/>
              <a:t>6/25/2019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E710E2-8AD5-45FF-970D-B27C2CB4CF29}" type="slidenum">
              <a:rPr lang="en-US" smtClean="0"/>
              <a:t>‹#›</a:t>
            </a:fld>
            <a:endParaRPr lang="en-US"/>
          </a:p>
        </p:txBody>
      </p:sp>
    </p:spTree>
    <p:extLst>
      <p:ext uri="{BB962C8B-B14F-4D97-AF65-F5344CB8AC3E}">
        <p14:creationId xmlns:p14="http://schemas.microsoft.com/office/powerpoint/2010/main" val="406808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0553E8-5D7A-4001-B5C4-4B17EC4B4ECA}"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E710E2-8AD5-45FF-970D-B27C2CB4CF29}" type="slidenum">
              <a:rPr lang="en-US" smtClean="0"/>
              <a:t>‹#›</a:t>
            </a:fld>
            <a:endParaRPr lang="en-US"/>
          </a:p>
        </p:txBody>
      </p:sp>
    </p:spTree>
    <p:extLst>
      <p:ext uri="{BB962C8B-B14F-4D97-AF65-F5344CB8AC3E}">
        <p14:creationId xmlns:p14="http://schemas.microsoft.com/office/powerpoint/2010/main" val="4264944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0553E8-5D7A-4001-B5C4-4B17EC4B4ECA}"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E710E2-8AD5-45FF-970D-B27C2CB4CF29}" type="slidenum">
              <a:rPr lang="en-US" smtClean="0"/>
              <a:t>‹#›</a:t>
            </a:fld>
            <a:endParaRPr lang="en-US"/>
          </a:p>
        </p:txBody>
      </p:sp>
    </p:spTree>
    <p:extLst>
      <p:ext uri="{BB962C8B-B14F-4D97-AF65-F5344CB8AC3E}">
        <p14:creationId xmlns:p14="http://schemas.microsoft.com/office/powerpoint/2010/main" val="1238571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0553E8-5D7A-4001-B5C4-4B17EC4B4ECA}" type="datetimeFigureOut">
              <a:rPr lang="en-US" smtClean="0"/>
              <a:t>6/25/2019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E710E2-8AD5-45FF-970D-B27C2CB4CF29}" type="slidenum">
              <a:rPr lang="en-US" smtClean="0"/>
              <a:t>‹#›</a:t>
            </a:fld>
            <a:endParaRPr lang="en-US"/>
          </a:p>
        </p:txBody>
      </p:sp>
    </p:spTree>
    <p:extLst>
      <p:ext uri="{BB962C8B-B14F-4D97-AF65-F5344CB8AC3E}">
        <p14:creationId xmlns:p14="http://schemas.microsoft.com/office/powerpoint/2010/main" val="1416527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6/25/2019</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667904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815"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8762F6-894A-4152-B8AD-22A9C06F2C9D}" type="datetimeFigureOut">
              <a:rPr lang="en-US" smtClean="0"/>
              <a:t>6/25/2019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79367-538D-4714-88A4-A3B87839CF2E}" type="slidenum">
              <a:rPr lang="en-US" smtClean="0"/>
              <a:t>‹#›</a:t>
            </a:fld>
            <a:endParaRPr lang="en-US"/>
          </a:p>
        </p:txBody>
      </p:sp>
    </p:spTree>
    <p:extLst>
      <p:ext uri="{BB962C8B-B14F-4D97-AF65-F5344CB8AC3E}">
        <p14:creationId xmlns:p14="http://schemas.microsoft.com/office/powerpoint/2010/main" val="84212040"/>
      </p:ext>
    </p:extLst>
  </p:cSld>
  <p:clrMap bg1="lt1" tx1="dk1" bg2="lt2" tx2="dk2" accent1="accent1" accent2="accent2" accent3="accent3" accent4="accent4" accent5="accent5" accent6="accent6" hlink="hlink" folHlink="folHlink"/>
  <p:sldLayoutIdLst>
    <p:sldLayoutId id="2147483810" r:id="rId1"/>
    <p:sldLayoutId id="214748381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p:nvPr/>
        </p:nvSpPr>
        <p:spPr>
          <a:xfrm>
            <a:off x="0" y="0"/>
            <a:ext cx="9144000" cy="1371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 name="Oval 18"/>
          <p:cNvSpPr/>
          <p:nvPr/>
        </p:nvSpPr>
        <p:spPr>
          <a:xfrm>
            <a:off x="5410200" y="3810000"/>
            <a:ext cx="5181600" cy="5181600"/>
          </a:xfrm>
          <a:prstGeom prst="ellipse">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220" name="Title Placeholder 1"/>
          <p:cNvSpPr>
            <a:spLocks noGrp="1"/>
          </p:cNvSpPr>
          <p:nvPr>
            <p:ph type="title"/>
          </p:nvPr>
        </p:nvSpPr>
        <p:spPr bwMode="auto">
          <a:xfrm>
            <a:off x="304800" y="76200"/>
            <a:ext cx="85344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21" name="Text Placeholder 2"/>
          <p:cNvSpPr>
            <a:spLocks noGrp="1"/>
          </p:cNvSpPr>
          <p:nvPr>
            <p:ph type="body" idx="1"/>
          </p:nvPr>
        </p:nvSpPr>
        <p:spPr bwMode="auto">
          <a:xfrm>
            <a:off x="304800" y="1600200"/>
            <a:ext cx="8534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Oval 14"/>
          <p:cNvSpPr/>
          <p:nvPr/>
        </p:nvSpPr>
        <p:spPr>
          <a:xfrm>
            <a:off x="8382000" y="2438400"/>
            <a:ext cx="2438400" cy="2438400"/>
          </a:xfrm>
          <a:prstGeom prst="ellipse">
            <a:avLst/>
          </a:prstGeom>
          <a:noFill/>
          <a:ln>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0" y="6400800"/>
            <a:ext cx="66294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6781800" y="6400800"/>
            <a:ext cx="2362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225" name="Picture 13" descr="fpg_masthead.gif"/>
          <p:cNvPicPr>
            <a:picLocks noChangeAspect="1"/>
          </p:cNvPicPr>
          <p:nvPr/>
        </p:nvPicPr>
        <p:blipFill>
          <a:blip r:embed="rId4" cstate="print"/>
          <a:srcRect r="31746"/>
          <a:stretch>
            <a:fillRect/>
          </a:stretch>
        </p:blipFill>
        <p:spPr bwMode="auto">
          <a:xfrm>
            <a:off x="6724650" y="6400800"/>
            <a:ext cx="2419350" cy="457200"/>
          </a:xfrm>
          <a:prstGeom prst="rect">
            <a:avLst/>
          </a:prstGeom>
          <a:noFill/>
          <a:ln w="9525">
            <a:noFill/>
            <a:miter lim="800000"/>
            <a:headEnd/>
            <a:tailEnd/>
          </a:ln>
        </p:spPr>
      </p:pic>
      <p:sp>
        <p:nvSpPr>
          <p:cNvPr id="1034" name="TextBox 17"/>
          <p:cNvSpPr txBox="1">
            <a:spLocks noChangeArrowheads="1"/>
          </p:cNvSpPr>
          <p:nvPr/>
        </p:nvSpPr>
        <p:spPr bwMode="auto">
          <a:xfrm>
            <a:off x="152400" y="6411913"/>
            <a:ext cx="1128713" cy="369887"/>
          </a:xfrm>
          <a:prstGeom prst="rect">
            <a:avLst/>
          </a:prstGeom>
          <a:noFill/>
          <a:ln>
            <a:noFill/>
          </a:ln>
        </p:spPr>
        <p:txBody>
          <a:bodyPr wrap="none">
            <a:spAutoFit/>
          </a:bodyPr>
          <a:lstStyle>
            <a:lvl1pPr eaLnBrk="0" hangingPunct="0">
              <a:defRPr sz="2200">
                <a:solidFill>
                  <a:schemeClr val="tx1"/>
                </a:solidFill>
                <a:latin typeface="Arial" pitchFamily="34" charset="0"/>
              </a:defRPr>
            </a:lvl1pPr>
            <a:lvl2pPr marL="742950" indent="-285750" eaLnBrk="0" hangingPunct="0">
              <a:defRPr sz="2200">
                <a:solidFill>
                  <a:schemeClr val="tx1"/>
                </a:solidFill>
                <a:latin typeface="Arial" pitchFamily="34" charset="0"/>
              </a:defRPr>
            </a:lvl2pPr>
            <a:lvl3pPr marL="1143000" indent="-228600" eaLnBrk="0" hangingPunct="0">
              <a:defRPr sz="2200">
                <a:solidFill>
                  <a:schemeClr val="tx1"/>
                </a:solidFill>
                <a:latin typeface="Arial" pitchFamily="34" charset="0"/>
              </a:defRPr>
            </a:lvl3pPr>
            <a:lvl4pPr marL="1600200" indent="-228600" eaLnBrk="0" hangingPunct="0">
              <a:defRPr sz="2200">
                <a:solidFill>
                  <a:schemeClr val="tx1"/>
                </a:solidFill>
                <a:latin typeface="Arial" pitchFamily="34" charset="0"/>
              </a:defRPr>
            </a:lvl4pPr>
            <a:lvl5pPr marL="2057400" indent="-228600" eaLnBrk="0" hangingPunct="0">
              <a:defRPr sz="2200">
                <a:solidFill>
                  <a:schemeClr val="tx1"/>
                </a:solidFill>
                <a:latin typeface="Arial" pitchFamily="34" charset="0"/>
              </a:defRPr>
            </a:lvl5pPr>
            <a:lvl6pPr marL="2514600" indent="-228600" eaLnBrk="0" fontAlgn="base" hangingPunct="0">
              <a:spcBef>
                <a:spcPct val="0"/>
              </a:spcBef>
              <a:spcAft>
                <a:spcPct val="0"/>
              </a:spcAft>
              <a:defRPr sz="2200">
                <a:solidFill>
                  <a:schemeClr val="tx1"/>
                </a:solidFill>
                <a:latin typeface="Arial" pitchFamily="34" charset="0"/>
              </a:defRPr>
            </a:lvl6pPr>
            <a:lvl7pPr marL="2971800" indent="-228600" eaLnBrk="0" fontAlgn="base" hangingPunct="0">
              <a:spcBef>
                <a:spcPct val="0"/>
              </a:spcBef>
              <a:spcAft>
                <a:spcPct val="0"/>
              </a:spcAft>
              <a:defRPr sz="2200">
                <a:solidFill>
                  <a:schemeClr val="tx1"/>
                </a:solidFill>
                <a:latin typeface="Arial" pitchFamily="34" charset="0"/>
              </a:defRPr>
            </a:lvl7pPr>
            <a:lvl8pPr marL="3429000" indent="-228600" eaLnBrk="0" fontAlgn="base" hangingPunct="0">
              <a:spcBef>
                <a:spcPct val="0"/>
              </a:spcBef>
              <a:spcAft>
                <a:spcPct val="0"/>
              </a:spcAft>
              <a:defRPr sz="2200">
                <a:solidFill>
                  <a:schemeClr val="tx1"/>
                </a:solidFill>
                <a:latin typeface="Arial" pitchFamily="34" charset="0"/>
              </a:defRPr>
            </a:lvl8pPr>
            <a:lvl9pPr marL="3886200" indent="-228600" eaLnBrk="0" fontAlgn="base" hangingPunct="0">
              <a:spcBef>
                <a:spcPct val="0"/>
              </a:spcBef>
              <a:spcAft>
                <a:spcPct val="0"/>
              </a:spcAft>
              <a:defRPr sz="2200">
                <a:solidFill>
                  <a:schemeClr val="tx1"/>
                </a:solidFill>
                <a:latin typeface="Arial" pitchFamily="34" charset="0"/>
              </a:defRPr>
            </a:lvl9pPr>
          </a:lstStyle>
          <a:p>
            <a:pPr eaLnBrk="1" hangingPunct="1">
              <a:defRPr/>
            </a:pPr>
            <a:r>
              <a:rPr lang="en-US" sz="1800">
                <a:solidFill>
                  <a:prstClr val="white"/>
                </a:solidFill>
                <a:latin typeface="Britannic Bold" pitchFamily="34" charset="0"/>
              </a:rPr>
              <a:t>CONNECT</a:t>
            </a:r>
            <a:endParaRPr lang="en-US" sz="1800">
              <a:solidFill>
                <a:prstClr val="white"/>
              </a:solidFill>
            </a:endParaRPr>
          </a:p>
        </p:txBody>
      </p:sp>
    </p:spTree>
    <p:extLst>
      <p:ext uri="{BB962C8B-B14F-4D97-AF65-F5344CB8AC3E}">
        <p14:creationId xmlns:p14="http://schemas.microsoft.com/office/powerpoint/2010/main" val="1668989692"/>
      </p:ext>
    </p:extLst>
  </p:cSld>
  <p:clrMap bg1="lt1" tx1="dk1" bg2="lt2" tx2="dk2" accent1="accent1" accent2="accent2" accent3="accent3" accent4="accent4" accent5="accent5" accent6="accent6" hlink="hlink" folHlink="folHlink"/>
  <p:sldLayoutIdLst>
    <p:sldLayoutId id="2147483682" r:id="rId1"/>
    <p:sldLayoutId id="2147483816" r:id="rId2"/>
  </p:sldLayoutIdLst>
  <p:txStyles>
    <p:titleStyle>
      <a:lvl1pPr algn="l" rtl="0" eaLnBrk="1" fontAlgn="base" hangingPunct="1">
        <a:spcBef>
          <a:spcPct val="0"/>
        </a:spcBef>
        <a:spcAft>
          <a:spcPct val="0"/>
        </a:spcAft>
        <a:defRPr sz="4000" kern="1200">
          <a:solidFill>
            <a:srgbClr val="FFFFFF"/>
          </a:solidFill>
          <a:latin typeface="Britannic Bold" pitchFamily="34" charset="0"/>
          <a:ea typeface="+mj-ea"/>
          <a:cs typeface="+mj-cs"/>
        </a:defRPr>
      </a:lvl1pPr>
      <a:lvl2pPr algn="l" rtl="0" eaLnBrk="1" fontAlgn="base" hangingPunct="1">
        <a:spcBef>
          <a:spcPct val="0"/>
        </a:spcBef>
        <a:spcAft>
          <a:spcPct val="0"/>
        </a:spcAft>
        <a:defRPr sz="4000">
          <a:solidFill>
            <a:srgbClr val="FFFFFF"/>
          </a:solidFill>
          <a:latin typeface="Britannic Bold" pitchFamily="34" charset="0"/>
        </a:defRPr>
      </a:lvl2pPr>
      <a:lvl3pPr algn="l" rtl="0" eaLnBrk="1" fontAlgn="base" hangingPunct="1">
        <a:spcBef>
          <a:spcPct val="0"/>
        </a:spcBef>
        <a:spcAft>
          <a:spcPct val="0"/>
        </a:spcAft>
        <a:defRPr sz="4000">
          <a:solidFill>
            <a:srgbClr val="FFFFFF"/>
          </a:solidFill>
          <a:latin typeface="Britannic Bold" pitchFamily="34" charset="0"/>
        </a:defRPr>
      </a:lvl3pPr>
      <a:lvl4pPr algn="l" rtl="0" eaLnBrk="1" fontAlgn="base" hangingPunct="1">
        <a:spcBef>
          <a:spcPct val="0"/>
        </a:spcBef>
        <a:spcAft>
          <a:spcPct val="0"/>
        </a:spcAft>
        <a:defRPr sz="4000">
          <a:solidFill>
            <a:srgbClr val="FFFFFF"/>
          </a:solidFill>
          <a:latin typeface="Britannic Bold" pitchFamily="34" charset="0"/>
        </a:defRPr>
      </a:lvl4pPr>
      <a:lvl5pPr algn="l" rtl="0" eaLnBrk="1" fontAlgn="base" hangingPunct="1">
        <a:spcBef>
          <a:spcPct val="0"/>
        </a:spcBef>
        <a:spcAft>
          <a:spcPct val="0"/>
        </a:spcAft>
        <a:defRPr sz="4000">
          <a:solidFill>
            <a:srgbClr val="FFFFFF"/>
          </a:solidFill>
          <a:latin typeface="Britannic Bold" pitchFamily="34" charset="0"/>
        </a:defRPr>
      </a:lvl5pPr>
      <a:lvl6pPr marL="457200" algn="l" rtl="0" eaLnBrk="1" fontAlgn="base" hangingPunct="1">
        <a:spcBef>
          <a:spcPct val="0"/>
        </a:spcBef>
        <a:spcAft>
          <a:spcPct val="0"/>
        </a:spcAft>
        <a:defRPr sz="4000">
          <a:solidFill>
            <a:srgbClr val="FFFFFF"/>
          </a:solidFill>
          <a:latin typeface="Britannic Bold" pitchFamily="34" charset="0"/>
        </a:defRPr>
      </a:lvl6pPr>
      <a:lvl7pPr marL="914400" algn="l" rtl="0" eaLnBrk="1" fontAlgn="base" hangingPunct="1">
        <a:spcBef>
          <a:spcPct val="0"/>
        </a:spcBef>
        <a:spcAft>
          <a:spcPct val="0"/>
        </a:spcAft>
        <a:defRPr sz="4000">
          <a:solidFill>
            <a:srgbClr val="FFFFFF"/>
          </a:solidFill>
          <a:latin typeface="Britannic Bold" pitchFamily="34" charset="0"/>
        </a:defRPr>
      </a:lvl7pPr>
      <a:lvl8pPr marL="1371600" algn="l" rtl="0" eaLnBrk="1" fontAlgn="base" hangingPunct="1">
        <a:spcBef>
          <a:spcPct val="0"/>
        </a:spcBef>
        <a:spcAft>
          <a:spcPct val="0"/>
        </a:spcAft>
        <a:defRPr sz="4000">
          <a:solidFill>
            <a:srgbClr val="FFFFFF"/>
          </a:solidFill>
          <a:latin typeface="Britannic Bold" pitchFamily="34" charset="0"/>
        </a:defRPr>
      </a:lvl8pPr>
      <a:lvl9pPr marL="1828800" algn="l" rtl="0" eaLnBrk="1" fontAlgn="base" hangingPunct="1">
        <a:spcBef>
          <a:spcPct val="0"/>
        </a:spcBef>
        <a:spcAft>
          <a:spcPct val="0"/>
        </a:spcAft>
        <a:defRPr sz="4000">
          <a:solidFill>
            <a:srgbClr val="FFFFFF"/>
          </a:solidFill>
          <a:latin typeface="Britannic Bold" pitchFamily="34" charset="0"/>
        </a:defRPr>
      </a:lvl9pPr>
    </p:titleStyle>
    <p:bodyStyle>
      <a:lvl1pPr marL="273050" indent="-273050" algn="l" rtl="0" eaLnBrk="1" fontAlgn="base" hangingPunct="1">
        <a:spcBef>
          <a:spcPct val="20000"/>
        </a:spcBef>
        <a:spcAft>
          <a:spcPct val="0"/>
        </a:spcAft>
        <a:buClr>
          <a:srgbClr val="558ED5"/>
        </a:buClr>
        <a:buSzPct val="85000"/>
        <a:buFont typeface="Wingdings" pitchFamily="2" charset="2"/>
        <a:buChar char="§"/>
        <a:defRPr sz="3600" kern="1200">
          <a:solidFill>
            <a:srgbClr val="595959"/>
          </a:solidFill>
          <a:latin typeface="Calibri" pitchFamily="34" charset="0"/>
          <a:ea typeface="+mn-ea"/>
          <a:cs typeface="+mn-cs"/>
        </a:defRPr>
      </a:lvl1pPr>
      <a:lvl2pPr marL="547688" indent="-228600" algn="l" rtl="0" eaLnBrk="1" fontAlgn="base" hangingPunct="1">
        <a:spcBef>
          <a:spcPct val="20000"/>
        </a:spcBef>
        <a:spcAft>
          <a:spcPct val="0"/>
        </a:spcAft>
        <a:buClr>
          <a:srgbClr val="558ED5"/>
        </a:buClr>
        <a:buSzPct val="85000"/>
        <a:buFont typeface="Wingdings" pitchFamily="2" charset="2"/>
        <a:buChar char="§"/>
        <a:defRPr sz="3200" kern="1200">
          <a:solidFill>
            <a:srgbClr val="595959"/>
          </a:solidFill>
          <a:latin typeface="Calibri" pitchFamily="34" charset="0"/>
          <a:ea typeface="+mn-ea"/>
          <a:cs typeface="+mn-cs"/>
        </a:defRPr>
      </a:lvl2pPr>
      <a:lvl3pPr marL="730250" indent="-182563" algn="l" rtl="0" eaLnBrk="1" fontAlgn="base" hangingPunct="1">
        <a:spcBef>
          <a:spcPct val="20000"/>
        </a:spcBef>
        <a:spcAft>
          <a:spcPct val="0"/>
        </a:spcAft>
        <a:buClr>
          <a:srgbClr val="558ED5"/>
        </a:buClr>
        <a:buFont typeface="Wingdings" pitchFamily="2" charset="2"/>
        <a:buChar char="§"/>
        <a:defRPr sz="2800" kern="1200">
          <a:solidFill>
            <a:srgbClr val="595959"/>
          </a:solidFill>
          <a:latin typeface="Calibri" pitchFamily="34" charset="0"/>
          <a:ea typeface="+mn-ea"/>
          <a:cs typeface="+mn-cs"/>
        </a:defRPr>
      </a:lvl3pPr>
      <a:lvl4pPr marL="1004888" indent="-182563" algn="l" rtl="0" eaLnBrk="1" fontAlgn="base" hangingPunct="1">
        <a:spcBef>
          <a:spcPct val="20000"/>
        </a:spcBef>
        <a:spcAft>
          <a:spcPct val="0"/>
        </a:spcAft>
        <a:buClr>
          <a:srgbClr val="558ED5"/>
        </a:buClr>
        <a:buSzPct val="100000"/>
        <a:buFont typeface="Wingdings" pitchFamily="2" charset="2"/>
        <a:buChar char="§"/>
        <a:defRPr sz="2400" kern="1200">
          <a:solidFill>
            <a:srgbClr val="595959"/>
          </a:solidFill>
          <a:latin typeface="Calibri" pitchFamily="34" charset="0"/>
          <a:ea typeface="+mn-ea"/>
          <a:cs typeface="+mn-cs"/>
        </a:defRPr>
      </a:lvl4pPr>
      <a:lvl5pPr marL="1279525" indent="-182563" algn="l" rtl="0" eaLnBrk="1" fontAlgn="base" hangingPunct="1">
        <a:spcBef>
          <a:spcPct val="20000"/>
        </a:spcBef>
        <a:spcAft>
          <a:spcPct val="0"/>
        </a:spcAft>
        <a:buClr>
          <a:srgbClr val="558ED5"/>
        </a:buClr>
        <a:buFont typeface="Wingdings" pitchFamily="2" charset="2"/>
        <a:buChar char="§"/>
        <a:defRPr sz="2400" kern="1200">
          <a:solidFill>
            <a:srgbClr val="595959"/>
          </a:solidFill>
          <a:latin typeface="Calibri" pitchFamily="34" charset="0"/>
          <a:ea typeface="+mn-ea"/>
          <a:cs typeface="+mn-cs"/>
        </a:defRPr>
      </a:lvl5pPr>
      <a:lvl6pPr marL="1463040" indent="-182880" algn="l" defTabSz="914400" rtl="0" eaLnBrk="1" latinLnBrk="0" hangingPunct="1">
        <a:spcBef>
          <a:spcPct val="20000"/>
        </a:spcBef>
        <a:buClr>
          <a:schemeClr val="accent2"/>
        </a:buClr>
        <a:buFont typeface="Arial" pitchFamily="34" charset="0"/>
        <a:buChar char="•"/>
        <a:defRPr sz="1600" kern="1200">
          <a:solidFill>
            <a:schemeClr val="tx2"/>
          </a:solidFill>
          <a:latin typeface="+mn-lt"/>
          <a:ea typeface="+mn-ea"/>
          <a:cs typeface="+mn-cs"/>
        </a:defRPr>
      </a:lvl6pPr>
      <a:lvl7pPr marL="1737360" indent="-182880"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7pPr>
      <a:lvl8pPr marL="1920240" indent="-182880" algn="l" defTabSz="914400" rtl="0" eaLnBrk="1" latinLnBrk="0" hangingPunct="1">
        <a:spcBef>
          <a:spcPct val="20000"/>
        </a:spcBef>
        <a:buClr>
          <a:schemeClr val="accent2"/>
        </a:buClr>
        <a:buFont typeface="Arial" pitchFamily="34" charset="0"/>
        <a:buChar char="•"/>
        <a:defRPr sz="1600" kern="1200" baseline="0">
          <a:solidFill>
            <a:schemeClr val="tx2"/>
          </a:solidFill>
          <a:latin typeface="+mn-lt"/>
          <a:ea typeface="+mn-ea"/>
          <a:cs typeface="+mn-cs"/>
        </a:defRPr>
      </a:lvl8pPr>
      <a:lvl9pPr marL="2194560" indent="-182880" algn="l" defTabSz="914400" rtl="0" eaLnBrk="1" latinLnBrk="0" hangingPunct="1">
        <a:spcBef>
          <a:spcPts val="310"/>
        </a:spcBef>
        <a:buClr>
          <a:schemeClr val="accent2"/>
        </a:buClr>
        <a:buFont typeface="Arial"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hyperlink" Target="https://fpg.unc.edu/presentations/all-each-and-every-1" TargetMode="External"/><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7.emf"/></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54.jp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http://i1.cmail19.com/ei/d/F6/3FF/6BE/080845/csfinal/shutterstock_382762330_1.2e16d0ba.fill-1600x775__1-9900000000079e3c.jpg"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hyperlink" Target="https://d1y8sb8igg2f8e.cloudfront.net/documents/Culturally_Responsive_Teaching_2019-03-28_130012.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http://i1.cmail19.com/ei/d/F6/3FF/6BE/080845/csfinal/shutterstock_382762330_1.2e16d0ba.fill-1600x775__1-9900000000079e3c.jpg"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t="6050" b="5367"/>
          <a:stretch/>
        </p:blipFill>
        <p:spPr bwMode="auto">
          <a:xfrm>
            <a:off x="0" y="0"/>
            <a:ext cx="9143985" cy="5283808"/>
          </a:xfrm>
          <a:prstGeom prst="rect">
            <a:avLst/>
          </a:prstGeom>
          <a:noFill/>
        </p:spPr>
      </p:pic>
      <p:sp>
        <p:nvSpPr>
          <p:cNvPr id="2" name="TextBox 1">
            <a:extLst>
              <a:ext uri="{FF2B5EF4-FFF2-40B4-BE49-F238E27FC236}">
                <a16:creationId xmlns:a16="http://schemas.microsoft.com/office/drawing/2014/main" id="{D44AD65A-C109-4763-BDD1-71878F5C10C4}"/>
              </a:ext>
            </a:extLst>
          </p:cNvPr>
          <p:cNvSpPr txBox="1"/>
          <p:nvPr/>
        </p:nvSpPr>
        <p:spPr>
          <a:xfrm>
            <a:off x="219018" y="5360465"/>
            <a:ext cx="8738817" cy="1323439"/>
          </a:xfrm>
          <a:prstGeom prst="rect">
            <a:avLst/>
          </a:prstGeom>
          <a:noFill/>
        </p:spPr>
        <p:txBody>
          <a:bodyPr wrap="square" rtlCol="0">
            <a:spAutoFit/>
          </a:bodyPr>
          <a:lstStyle/>
          <a:p>
            <a:pPr algn="ctr"/>
            <a:r>
              <a:rPr lang="en-US" sz="2800">
                <a:latin typeface="Calibri" panose="020F0502020204030204" pitchFamily="34" charset="0"/>
                <a:cs typeface="Calibri" panose="020F0502020204030204" pitchFamily="34" charset="0"/>
              </a:rPr>
              <a:t>From All to Each and Every: Building a Consistent, Statewide Emphasis on Full Participation and Equity</a:t>
            </a:r>
          </a:p>
          <a:p>
            <a:pPr algn="ctr"/>
            <a:r>
              <a:rPr lang="en-US" sz="2400" b="1">
                <a:latin typeface="Calibri" panose="020F0502020204030204" pitchFamily="34" charset="0"/>
                <a:cs typeface="Calibri" panose="020F0502020204030204" pitchFamily="34" charset="0"/>
              </a:rPr>
              <a:t>Camille Catlett (NC)    Amy Bolger &amp; Melissa Riegel-Garrett (VT)</a:t>
            </a:r>
          </a:p>
        </p:txBody>
      </p:sp>
    </p:spTree>
    <p:extLst>
      <p:ext uri="{BB962C8B-B14F-4D97-AF65-F5344CB8AC3E}">
        <p14:creationId xmlns:p14="http://schemas.microsoft.com/office/powerpoint/2010/main" val="836099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a:extLst>
              <a:ext uri="{FF2B5EF4-FFF2-40B4-BE49-F238E27FC236}">
                <a16:creationId xmlns:a16="http://schemas.microsoft.com/office/drawing/2014/main" id="{35F48ADA-DCC8-4A17-B7C4-E963399D7B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206375"/>
            <a:ext cx="3117850" cy="777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E65DEF0-D5CC-4138-A424-2969CD62DB61}"/>
              </a:ext>
            </a:extLst>
          </p:cNvPr>
          <p:cNvPicPr>
            <a:picLocks noChangeAspect="1"/>
          </p:cNvPicPr>
          <p:nvPr/>
        </p:nvPicPr>
        <p:blipFill>
          <a:blip r:embed="rId5"/>
          <a:stretch>
            <a:fillRect/>
          </a:stretch>
        </p:blipFill>
        <p:spPr>
          <a:xfrm>
            <a:off x="5946775" y="2454275"/>
            <a:ext cx="2478088" cy="1146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2228" name="Picture 9">
            <a:extLst>
              <a:ext uri="{FF2B5EF4-FFF2-40B4-BE49-F238E27FC236}">
                <a16:creationId xmlns:a16="http://schemas.microsoft.com/office/drawing/2014/main" id="{1604E60A-42FD-4B92-B4AD-3C84914EA0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4013" y="2454275"/>
            <a:ext cx="306228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3553C26-EE11-4B3C-BBBF-F0D697C7A838}"/>
              </a:ext>
            </a:extLst>
          </p:cNvPr>
          <p:cNvPicPr>
            <a:picLocks noChangeAspect="1"/>
          </p:cNvPicPr>
          <p:nvPr/>
        </p:nvPicPr>
        <p:blipFill>
          <a:blip r:embed="rId7"/>
          <a:stretch>
            <a:fillRect/>
          </a:stretch>
        </p:blipFill>
        <p:spPr>
          <a:xfrm>
            <a:off x="3457575" y="1855788"/>
            <a:ext cx="2233613" cy="1152525"/>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3" name="Oval 2">
            <a:extLst>
              <a:ext uri="{FF2B5EF4-FFF2-40B4-BE49-F238E27FC236}">
                <a16:creationId xmlns:a16="http://schemas.microsoft.com/office/drawing/2014/main" id="{3D6437E3-85E0-4E1D-ACB6-9CD431D82495}"/>
              </a:ext>
            </a:extLst>
          </p:cNvPr>
          <p:cNvSpPr/>
          <p:nvPr/>
        </p:nvSpPr>
        <p:spPr>
          <a:xfrm>
            <a:off x="4438278" y="431716"/>
            <a:ext cx="2334736" cy="1090782"/>
          </a:xfrm>
          <a:prstGeom prst="ellipse">
            <a:avLst/>
          </a:prstGeom>
          <a:solidFill>
            <a:schemeClr val="accent3">
              <a:lumMod val="40000"/>
              <a:lumOff val="60000"/>
            </a:schemeClr>
          </a:solidFill>
          <a:ln>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2233" name="TextBox 5">
            <a:extLst>
              <a:ext uri="{FF2B5EF4-FFF2-40B4-BE49-F238E27FC236}">
                <a16:creationId xmlns:a16="http://schemas.microsoft.com/office/drawing/2014/main" id="{930FB19A-5883-45F6-8418-592205AFA3DD}"/>
              </a:ext>
            </a:extLst>
          </p:cNvPr>
          <p:cNvSpPr txBox="1">
            <a:spLocks noChangeArrowheads="1"/>
          </p:cNvSpPr>
          <p:nvPr/>
        </p:nvSpPr>
        <p:spPr bwMode="auto">
          <a:xfrm>
            <a:off x="4628757" y="567163"/>
            <a:ext cx="19537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algn="ctr" eaLnBrk="1" hangingPunct="1"/>
            <a:r>
              <a:rPr lang="en-US" altLang="en-US" sz="1600" b="1">
                <a:solidFill>
                  <a:srgbClr val="000000"/>
                </a:solidFill>
                <a:latin typeface="Calibri" panose="020F0502020204030204" pitchFamily="34" charset="0"/>
                <a:cs typeface="Calibri" panose="020F0502020204030204" pitchFamily="34" charset="0"/>
              </a:rPr>
              <a:t>Child Care Providers</a:t>
            </a:r>
          </a:p>
          <a:p>
            <a:pPr algn="ctr" eaLnBrk="1" hangingPunct="1"/>
            <a:r>
              <a:rPr lang="en-US" altLang="en-US" sz="1600" b="1">
                <a:solidFill>
                  <a:srgbClr val="000000"/>
                </a:solidFill>
                <a:latin typeface="Calibri" panose="020F0502020204030204" pitchFamily="34" charset="0"/>
                <a:cs typeface="Calibri" panose="020F0502020204030204" pitchFamily="34" charset="0"/>
              </a:rPr>
              <a:t>Teachers</a:t>
            </a:r>
          </a:p>
          <a:p>
            <a:pPr algn="ctr" eaLnBrk="1" hangingPunct="1"/>
            <a:r>
              <a:rPr lang="en-US" altLang="en-US" sz="1600" b="1">
                <a:solidFill>
                  <a:srgbClr val="000000"/>
                </a:solidFill>
                <a:latin typeface="Calibri" panose="020F0502020204030204" pitchFamily="34" charset="0"/>
                <a:cs typeface="Calibri" panose="020F0502020204030204" pitchFamily="34" charset="0"/>
              </a:rPr>
              <a:t>Administrators</a:t>
            </a:r>
          </a:p>
        </p:txBody>
      </p:sp>
      <p:sp>
        <p:nvSpPr>
          <p:cNvPr id="7" name="Isosceles Triangle 6">
            <a:extLst>
              <a:ext uri="{FF2B5EF4-FFF2-40B4-BE49-F238E27FC236}">
                <a16:creationId xmlns:a16="http://schemas.microsoft.com/office/drawing/2014/main" id="{5E2B8101-61EC-4A10-8C8C-E03435F87BA1}"/>
              </a:ext>
            </a:extLst>
          </p:cNvPr>
          <p:cNvSpPr/>
          <p:nvPr/>
        </p:nvSpPr>
        <p:spPr>
          <a:xfrm>
            <a:off x="6324221" y="623690"/>
            <a:ext cx="2198625" cy="1362299"/>
          </a:xfrm>
          <a:prstGeom prst="triangl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a:solidFill>
                  <a:schemeClr val="bg1"/>
                </a:solidFill>
                <a:latin typeface="Calibri" panose="020F0502020204030204" pitchFamily="34" charset="0"/>
                <a:cs typeface="Calibri" panose="020F0502020204030204" pitchFamily="34" charset="0"/>
              </a:rPr>
              <a:t>Families</a:t>
            </a:r>
          </a:p>
        </p:txBody>
      </p:sp>
      <p:sp>
        <p:nvSpPr>
          <p:cNvPr id="8" name="Rectangle 7">
            <a:extLst>
              <a:ext uri="{FF2B5EF4-FFF2-40B4-BE49-F238E27FC236}">
                <a16:creationId xmlns:a16="http://schemas.microsoft.com/office/drawing/2014/main" id="{75E83B28-B0DA-4048-B3F4-0B18AD213854}"/>
              </a:ext>
            </a:extLst>
          </p:cNvPr>
          <p:cNvSpPr/>
          <p:nvPr/>
        </p:nvSpPr>
        <p:spPr>
          <a:xfrm>
            <a:off x="273285" y="1156116"/>
            <a:ext cx="2957095" cy="944651"/>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b="1">
              <a:solidFill>
                <a:prstClr val="black"/>
              </a:solidFill>
              <a:latin typeface="Calibri" panose="020F0502020204030204" pitchFamily="34" charset="0"/>
              <a:cs typeface="Calibri" panose="020F0502020204030204" pitchFamily="34" charset="0"/>
            </a:endParaRPr>
          </a:p>
          <a:p>
            <a:pPr algn="ctr" eaLnBrk="1" fontAlgn="auto" hangingPunct="1">
              <a:spcBef>
                <a:spcPts val="0"/>
              </a:spcBef>
              <a:spcAft>
                <a:spcPts val="0"/>
              </a:spcAft>
              <a:defRPr/>
            </a:pPr>
            <a:r>
              <a:rPr lang="en-US" sz="2000" b="1">
                <a:solidFill>
                  <a:schemeClr val="bg1"/>
                </a:solidFill>
                <a:latin typeface="Calibri" panose="020F0502020204030204" pitchFamily="34" charset="0"/>
                <a:cs typeface="Calibri" panose="020F0502020204030204" pitchFamily="34" charset="0"/>
              </a:rPr>
              <a:t>Foundations, Funders,</a:t>
            </a:r>
          </a:p>
          <a:p>
            <a:pPr algn="ctr" eaLnBrk="1" fontAlgn="auto" hangingPunct="1">
              <a:spcBef>
                <a:spcPts val="0"/>
              </a:spcBef>
              <a:spcAft>
                <a:spcPts val="0"/>
              </a:spcAft>
              <a:defRPr/>
            </a:pPr>
            <a:r>
              <a:rPr lang="en-US" sz="2000" b="1">
                <a:solidFill>
                  <a:schemeClr val="bg1"/>
                </a:solidFill>
                <a:latin typeface="Calibri" panose="020F0502020204030204" pitchFamily="34" charset="0"/>
                <a:cs typeface="Calibri" panose="020F0502020204030204" pitchFamily="34" charset="0"/>
              </a:rPr>
              <a:t>Organizations,</a:t>
            </a:r>
          </a:p>
          <a:p>
            <a:pPr algn="ctr" eaLnBrk="1" fontAlgn="auto" hangingPunct="1">
              <a:spcBef>
                <a:spcPts val="0"/>
              </a:spcBef>
              <a:spcAft>
                <a:spcPts val="0"/>
              </a:spcAft>
              <a:defRPr/>
            </a:pPr>
            <a:r>
              <a:rPr lang="en-US" sz="2000" b="1">
                <a:solidFill>
                  <a:schemeClr val="bg1"/>
                </a:solidFill>
                <a:latin typeface="Calibri" panose="020F0502020204030204" pitchFamily="34" charset="0"/>
                <a:cs typeface="Calibri" panose="020F0502020204030204" pitchFamily="34" charset="0"/>
              </a:rPr>
              <a:t>Colleges &amp; Universities</a:t>
            </a:r>
          </a:p>
          <a:p>
            <a:pPr algn="ctr" eaLnBrk="1" fontAlgn="auto" hangingPunct="1">
              <a:spcBef>
                <a:spcPts val="0"/>
              </a:spcBef>
              <a:spcAft>
                <a:spcPts val="0"/>
              </a:spcAft>
              <a:defRPr/>
            </a:pPr>
            <a:endParaRPr lang="en-US">
              <a:solidFill>
                <a:prstClr val="white"/>
              </a:solidFill>
            </a:endParaRPr>
          </a:p>
        </p:txBody>
      </p:sp>
      <p:sp>
        <p:nvSpPr>
          <p:cNvPr id="9" name="Right Brace 8">
            <a:extLst>
              <a:ext uri="{FF2B5EF4-FFF2-40B4-BE49-F238E27FC236}">
                <a16:creationId xmlns:a16="http://schemas.microsoft.com/office/drawing/2014/main" id="{1851A1F4-9297-4474-8920-2F9FF5F7349D}"/>
              </a:ext>
            </a:extLst>
          </p:cNvPr>
          <p:cNvSpPr/>
          <p:nvPr/>
        </p:nvSpPr>
        <p:spPr>
          <a:xfrm rot="5400000">
            <a:off x="3813175" y="-490537"/>
            <a:ext cx="1423987" cy="8504238"/>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17492D27-E239-4913-8F40-333B33823982}"/>
              </a:ext>
            </a:extLst>
          </p:cNvPr>
          <p:cNvSpPr txBox="1"/>
          <p:nvPr/>
        </p:nvSpPr>
        <p:spPr>
          <a:xfrm>
            <a:off x="1322863" y="4590566"/>
            <a:ext cx="5922713" cy="1384995"/>
          </a:xfrm>
          <a:prstGeom prst="rect">
            <a:avLst/>
          </a:prstGeom>
          <a:noFill/>
        </p:spPr>
        <p:txBody>
          <a:bodyPr wrap="square" rtlCol="0">
            <a:spAutoFit/>
          </a:bodyPr>
          <a:lstStyle/>
          <a:p>
            <a:pPr algn="ctr"/>
            <a:r>
              <a:rPr lang="en-US" sz="2800" b="1">
                <a:solidFill>
                  <a:schemeClr val="accent2"/>
                </a:solidFill>
              </a:rPr>
              <a:t>Critical Conversation among Vermont early childhood partners</a:t>
            </a:r>
          </a:p>
          <a:p>
            <a:pPr algn="ctr"/>
            <a:r>
              <a:rPr lang="en-US" sz="2800" b="1"/>
              <a:t>May 2016</a:t>
            </a:r>
          </a:p>
        </p:txBody>
      </p:sp>
    </p:spTree>
    <p:custDataLst>
      <p:tags r:id="rId1"/>
    </p:custDataLst>
    <p:extLst>
      <p:ext uri="{BB962C8B-B14F-4D97-AF65-F5344CB8AC3E}">
        <p14:creationId xmlns:p14="http://schemas.microsoft.com/office/powerpoint/2010/main" val="3572054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EFCD6C-3B3C-41EF-A881-0343E39EAD77}"/>
              </a:ext>
            </a:extLst>
          </p:cNvPr>
          <p:cNvPicPr>
            <a:picLocks noChangeAspect="1"/>
          </p:cNvPicPr>
          <p:nvPr/>
        </p:nvPicPr>
        <p:blipFill rotWithShape="1">
          <a:blip r:embed="rId2"/>
          <a:srcRect l="53423" r="1742" b="-1"/>
          <a:stretch/>
        </p:blipFill>
        <p:spPr>
          <a:xfrm>
            <a:off x="3202390" y="-1"/>
            <a:ext cx="5941610"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Content Placeholder 2">
            <a:extLst>
              <a:ext uri="{FF2B5EF4-FFF2-40B4-BE49-F238E27FC236}">
                <a16:creationId xmlns:a16="http://schemas.microsoft.com/office/drawing/2014/main" id="{C951E37F-6AE5-4BAC-8334-7EC4B64BCF48}"/>
              </a:ext>
            </a:extLst>
          </p:cNvPr>
          <p:cNvSpPr>
            <a:spLocks noGrp="1"/>
          </p:cNvSpPr>
          <p:nvPr>
            <p:ph idx="1"/>
          </p:nvPr>
        </p:nvSpPr>
        <p:spPr>
          <a:xfrm>
            <a:off x="496560" y="662655"/>
            <a:ext cx="2863447" cy="5532689"/>
          </a:xfrm>
        </p:spPr>
        <p:txBody>
          <a:bodyPr>
            <a:normAutofit lnSpcReduction="10000"/>
          </a:bodyPr>
          <a:lstStyle/>
          <a:p>
            <a:pPr marL="0" indent="0">
              <a:buNone/>
            </a:pPr>
            <a:r>
              <a:rPr lang="en-US" sz="2400" i="1"/>
              <a:t>“[I hope] that he will discover new interests, make good friends and have positive social experiences that challenge him and help him grow, and that his intellect will be fostered in many ways and appropriate for his developmental stage.” </a:t>
            </a:r>
            <a:endParaRPr lang="en-US" sz="2400"/>
          </a:p>
          <a:p>
            <a:pPr marL="0" indent="0">
              <a:buNone/>
            </a:pPr>
            <a:r>
              <a:rPr lang="en-US"/>
              <a:t>Family member</a:t>
            </a:r>
          </a:p>
        </p:txBody>
      </p:sp>
    </p:spTree>
    <p:extLst>
      <p:ext uri="{BB962C8B-B14F-4D97-AF65-F5344CB8AC3E}">
        <p14:creationId xmlns:p14="http://schemas.microsoft.com/office/powerpoint/2010/main" val="2872205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34197" y="609600"/>
            <a:ext cx="6623115" cy="810737"/>
          </a:xfrm>
        </p:spPr>
        <p:txBody>
          <a:bodyPr/>
          <a:lstStyle/>
          <a:p>
            <a:r>
              <a:rPr lang="en-US"/>
              <a:t>Do you endorse the principles?</a:t>
            </a:r>
          </a:p>
        </p:txBody>
      </p:sp>
      <p:pic>
        <p:nvPicPr>
          <p:cNvPr id="4" name="Content Placeholder 3" descr="Screen Shot 2017-09-26 at 9.32.43 AM.png"/>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3204" t="9965" r="444"/>
          <a:stretch/>
        </p:blipFill>
        <p:spPr>
          <a:xfrm>
            <a:off x="723735" y="2048182"/>
            <a:ext cx="7823095" cy="4047817"/>
          </a:xfrm>
        </p:spPr>
      </p:pic>
      <p:sp>
        <p:nvSpPr>
          <p:cNvPr id="5" name="TextBox 4"/>
          <p:cNvSpPr txBox="1"/>
          <p:nvPr/>
        </p:nvSpPr>
        <p:spPr>
          <a:xfrm>
            <a:off x="150208" y="3093305"/>
            <a:ext cx="243066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rebuchet MS" panose="020B0603020202020204"/>
                <a:ea typeface="+mn-ea"/>
                <a:cs typeface="+mn-cs"/>
              </a:rPr>
              <a:t>YES</a:t>
            </a:r>
          </a:p>
        </p:txBody>
      </p:sp>
      <p:sp>
        <p:nvSpPr>
          <p:cNvPr id="6" name="TextBox 5"/>
          <p:cNvSpPr txBox="1"/>
          <p:nvPr/>
        </p:nvSpPr>
        <p:spPr>
          <a:xfrm>
            <a:off x="150208" y="4240287"/>
            <a:ext cx="243066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rebuchet MS" panose="020B0603020202020204"/>
                <a:ea typeface="+mn-ea"/>
                <a:cs typeface="+mn-cs"/>
              </a:rPr>
              <a:t>NO</a:t>
            </a:r>
          </a:p>
        </p:txBody>
      </p:sp>
      <p:sp>
        <p:nvSpPr>
          <p:cNvPr id="7" name="TextBox 6"/>
          <p:cNvSpPr txBox="1"/>
          <p:nvPr/>
        </p:nvSpPr>
        <p:spPr>
          <a:xfrm>
            <a:off x="597170" y="1420337"/>
            <a:ext cx="794965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rebuchet MS" panose="020B0603020202020204"/>
                <a:ea typeface="+mn-ea"/>
                <a:cs typeface="+mn-cs"/>
              </a:rPr>
              <a:t>Do you endorse Vermont Guiding Principles for the Full Participation of Each and Every Young Child and Their Family?</a:t>
            </a:r>
          </a:p>
        </p:txBody>
      </p:sp>
      <p:sp>
        <p:nvSpPr>
          <p:cNvPr id="8" name="TextBox 7"/>
          <p:cNvSpPr txBox="1"/>
          <p:nvPr/>
        </p:nvSpPr>
        <p:spPr>
          <a:xfrm>
            <a:off x="7838200" y="3031750"/>
            <a:ext cx="111974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rPr>
              <a:t>91.74%</a:t>
            </a:r>
          </a:p>
        </p:txBody>
      </p:sp>
      <p:sp>
        <p:nvSpPr>
          <p:cNvPr id="9" name="TextBox 8"/>
          <p:cNvSpPr txBox="1"/>
          <p:nvPr/>
        </p:nvSpPr>
        <p:spPr>
          <a:xfrm>
            <a:off x="1133395" y="4199638"/>
            <a:ext cx="111974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rPr>
              <a:t>8.26%</a:t>
            </a:r>
          </a:p>
        </p:txBody>
      </p:sp>
    </p:spTree>
    <p:extLst>
      <p:ext uri="{BB962C8B-B14F-4D97-AF65-F5344CB8AC3E}">
        <p14:creationId xmlns:p14="http://schemas.microsoft.com/office/powerpoint/2010/main" val="3081594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686C76-DFC0-4CA8-860E-33693F752390}"/>
              </a:ext>
            </a:extLst>
          </p:cNvPr>
          <p:cNvPicPr>
            <a:picLocks noChangeAspect="1"/>
          </p:cNvPicPr>
          <p:nvPr/>
        </p:nvPicPr>
        <p:blipFill rotWithShape="1">
          <a:blip r:embed="rId2"/>
          <a:srcRect t="5382" r="-3" b="5163"/>
          <a:stretch/>
        </p:blipFill>
        <p:spPr>
          <a:xfrm>
            <a:off x="3202390" y="-1"/>
            <a:ext cx="5941610"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DC0C2579-5053-49FE-B221-7AC3D55F0D98}"/>
              </a:ext>
            </a:extLst>
          </p:cNvPr>
          <p:cNvPicPr/>
          <p:nvPr/>
        </p:nvPicPr>
        <p:blipFill>
          <a:blip r:embed="rId3"/>
          <a:stretch>
            <a:fillRect/>
          </a:stretch>
        </p:blipFill>
        <p:spPr>
          <a:xfrm rot="10800000">
            <a:off x="179765" y="1510479"/>
            <a:ext cx="3515661" cy="3999130"/>
          </a:xfrm>
          <a:prstGeom prst="roundRect">
            <a:avLst/>
          </a:prstGeom>
        </p:spPr>
      </p:pic>
    </p:spTree>
    <p:extLst>
      <p:ext uri="{BB962C8B-B14F-4D97-AF65-F5344CB8AC3E}">
        <p14:creationId xmlns:p14="http://schemas.microsoft.com/office/powerpoint/2010/main" val="2410747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1845" y="1009650"/>
            <a:ext cx="6288833" cy="1293813"/>
          </a:xfrm>
        </p:spPr>
        <p:txBody>
          <a:bodyPr>
            <a:normAutofit fontScale="90000"/>
          </a:bodyPr>
          <a:lstStyle/>
          <a:p>
            <a:pPr algn="l"/>
            <a:r>
              <a:rPr lang="en-US" cap="small"/>
              <a:t>Bank Street Center on Culture, Race and Equity</a:t>
            </a:r>
            <a:br>
              <a:rPr lang="en-US" cap="small"/>
            </a:br>
            <a:r>
              <a:rPr lang="en-US" cap="small">
                <a:latin typeface="Arial Black" panose="020B0A04020102020204" pitchFamily="34" charset="0"/>
              </a:rPr>
              <a:t>Change Model</a:t>
            </a:r>
          </a:p>
        </p:txBody>
      </p:sp>
      <p:pic>
        <p:nvPicPr>
          <p:cNvPr id="4" name="Content Placeholder 3"/>
          <p:cNvPicPr>
            <a:picLocks noGrp="1" noChangeAspect="1"/>
          </p:cNvPicPr>
          <p:nvPr>
            <p:ph idx="4294967295"/>
          </p:nvPr>
        </p:nvPicPr>
        <p:blipFill>
          <a:blip r:embed="rId3"/>
          <a:stretch>
            <a:fillRect/>
          </a:stretch>
        </p:blipFill>
        <p:spPr>
          <a:xfrm>
            <a:off x="0" y="2781300"/>
            <a:ext cx="9144000" cy="3097213"/>
          </a:xfrm>
          <a:prstGeom prst="rect">
            <a:avLst/>
          </a:prstGeom>
        </p:spPr>
      </p:pic>
    </p:spTree>
    <p:extLst>
      <p:ext uri="{BB962C8B-B14F-4D97-AF65-F5344CB8AC3E}">
        <p14:creationId xmlns:p14="http://schemas.microsoft.com/office/powerpoint/2010/main" val="1581500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031" y="2310493"/>
            <a:ext cx="6574304" cy="449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5281613" y="763588"/>
            <a:ext cx="3862387" cy="1293812"/>
          </a:xfrm>
        </p:spPr>
        <p:txBody>
          <a:bodyPr>
            <a:normAutofit/>
          </a:bodyPr>
          <a:lstStyle/>
          <a:p>
            <a:r>
              <a:rPr lang="en-US" sz="3600" cap="small"/>
              <a:t>Bradshaw article</a:t>
            </a:r>
          </a:p>
        </p:txBody>
      </p:sp>
      <p:pic>
        <p:nvPicPr>
          <p:cNvPr id="5" name="Picture 4"/>
          <p:cNvPicPr>
            <a:picLocks noChangeAspect="1"/>
          </p:cNvPicPr>
          <p:nvPr/>
        </p:nvPicPr>
        <p:blipFill>
          <a:blip r:embed="rId3"/>
          <a:stretch>
            <a:fillRect/>
          </a:stretch>
        </p:blipFill>
        <p:spPr>
          <a:xfrm>
            <a:off x="0" y="0"/>
            <a:ext cx="2676290" cy="3381375"/>
          </a:xfrm>
          <a:prstGeom prst="rect">
            <a:avLst/>
          </a:prstGeom>
        </p:spPr>
      </p:pic>
    </p:spTree>
    <p:extLst>
      <p:ext uri="{BB962C8B-B14F-4D97-AF65-F5344CB8AC3E}">
        <p14:creationId xmlns:p14="http://schemas.microsoft.com/office/powerpoint/2010/main" val="3171957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6A92E-C680-4958-B120-0F31B45257D1}"/>
              </a:ext>
            </a:extLst>
          </p:cNvPr>
          <p:cNvPicPr>
            <a:picLocks noChangeAspect="1"/>
          </p:cNvPicPr>
          <p:nvPr/>
        </p:nvPicPr>
        <p:blipFill>
          <a:blip r:embed="rId2"/>
          <a:stretch>
            <a:fillRect/>
          </a:stretch>
        </p:blipFill>
        <p:spPr>
          <a:xfrm>
            <a:off x="581025" y="457200"/>
            <a:ext cx="7981950" cy="5943600"/>
          </a:xfrm>
          <a:prstGeom prst="rect">
            <a:avLst/>
          </a:prstGeom>
        </p:spPr>
      </p:pic>
    </p:spTree>
    <p:extLst>
      <p:ext uri="{BB962C8B-B14F-4D97-AF65-F5344CB8AC3E}">
        <p14:creationId xmlns:p14="http://schemas.microsoft.com/office/powerpoint/2010/main" val="2034793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4" name="Group 23">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5" name="Straight Connector 24">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 name="Content Placeholder 3">
            <a:extLst>
              <a:ext uri="{FF2B5EF4-FFF2-40B4-BE49-F238E27FC236}">
                <a16:creationId xmlns:a16="http://schemas.microsoft.com/office/drawing/2014/main" id="{246A34FF-E87C-45CB-B9D7-E85C06E94473}"/>
              </a:ext>
            </a:extLst>
          </p:cNvPr>
          <p:cNvPicPr>
            <a:picLocks noGrp="1"/>
          </p:cNvPicPr>
          <p:nvPr>
            <p:ph idx="1"/>
          </p:nvPr>
        </p:nvPicPr>
        <p:blipFill rotWithShape="1">
          <a:blip r:embed="rId2"/>
          <a:srcRect t="5000" r="-1" b="3095"/>
          <a:stretch/>
        </p:blipFill>
        <p:spPr>
          <a:xfrm>
            <a:off x="426339" y="571500"/>
            <a:ext cx="8291322" cy="5715000"/>
          </a:xfrm>
          <a:prstGeom prst="rect">
            <a:avLst/>
          </a:prstGeom>
        </p:spPr>
      </p:pic>
    </p:spTree>
    <p:extLst>
      <p:ext uri="{BB962C8B-B14F-4D97-AF65-F5344CB8AC3E}">
        <p14:creationId xmlns:p14="http://schemas.microsoft.com/office/powerpoint/2010/main" val="1421491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8ECD82-440A-4A87-A942-C46509836A00}"/>
              </a:ext>
            </a:extLst>
          </p:cNvPr>
          <p:cNvPicPr>
            <a:picLocks noChangeAspect="1"/>
          </p:cNvPicPr>
          <p:nvPr/>
        </p:nvPicPr>
        <p:blipFill>
          <a:blip r:embed="rId2"/>
          <a:stretch>
            <a:fillRect/>
          </a:stretch>
        </p:blipFill>
        <p:spPr>
          <a:xfrm>
            <a:off x="0" y="480391"/>
            <a:ext cx="9144000" cy="5897217"/>
          </a:xfrm>
          <a:prstGeom prst="rect">
            <a:avLst/>
          </a:prstGeom>
        </p:spPr>
      </p:pic>
    </p:spTree>
    <p:extLst>
      <p:ext uri="{BB962C8B-B14F-4D97-AF65-F5344CB8AC3E}">
        <p14:creationId xmlns:p14="http://schemas.microsoft.com/office/powerpoint/2010/main" val="1685975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727EA722-CA53-483D-A79D-BFF01C431DB4}"/>
              </a:ext>
            </a:extLst>
          </p:cNvPr>
          <p:cNvSpPr>
            <a:spLocks noGrp="1"/>
          </p:cNvSpPr>
          <p:nvPr>
            <p:ph type="title"/>
          </p:nvPr>
        </p:nvSpPr>
        <p:spPr>
          <a:xfrm>
            <a:off x="236538" y="1066800"/>
            <a:ext cx="6926262" cy="1125538"/>
          </a:xfrm>
        </p:spPr>
        <p:txBody>
          <a:bodyPr/>
          <a:lstStyle/>
          <a:p>
            <a:r>
              <a:rPr lang="en-US" altLang="en-US" b="1">
                <a:solidFill>
                  <a:schemeClr val="tx1"/>
                </a:solidFill>
                <a:latin typeface="Calibri" panose="020F0502020204030204" pitchFamily="34" charset="0"/>
                <a:cs typeface="Calibri" panose="020F0502020204030204" pitchFamily="34" charset="0"/>
              </a:rPr>
              <a:t>All → each and every</a:t>
            </a:r>
          </a:p>
        </p:txBody>
      </p:sp>
      <p:pic>
        <p:nvPicPr>
          <p:cNvPr id="3" name="Picture 2">
            <a:extLst>
              <a:ext uri="{FF2B5EF4-FFF2-40B4-BE49-F238E27FC236}">
                <a16:creationId xmlns:a16="http://schemas.microsoft.com/office/drawing/2014/main" id="{B0C4AF77-9C3A-4F56-9AFE-0AA7D954CF59}"/>
              </a:ext>
            </a:extLst>
          </p:cNvPr>
          <p:cNvPicPr>
            <a:picLocks noChangeAspect="1"/>
          </p:cNvPicPr>
          <p:nvPr/>
        </p:nvPicPr>
        <p:blipFill>
          <a:blip r:embed="rId4"/>
          <a:stretch>
            <a:fillRect/>
          </a:stretch>
        </p:blipFill>
        <p:spPr>
          <a:xfrm>
            <a:off x="1770249" y="2082657"/>
            <a:ext cx="6189546" cy="38440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9EFF3C1-124F-4B5C-8E46-BAD481FF8411}"/>
              </a:ext>
            </a:extLst>
          </p:cNvPr>
          <p:cNvPicPr>
            <a:picLocks noGrp="1"/>
          </p:cNvPicPr>
          <p:nvPr>
            <p:ph idx="1"/>
          </p:nvPr>
        </p:nvPicPr>
        <p:blipFill>
          <a:blip r:embed="rId2"/>
          <a:stretch>
            <a:fillRect/>
          </a:stretch>
        </p:blipFill>
        <p:spPr>
          <a:xfrm>
            <a:off x="432706" y="2631231"/>
            <a:ext cx="3411505" cy="3438787"/>
          </a:xfrm>
          <a:prstGeom prst="rect">
            <a:avLst/>
          </a:prstGeom>
        </p:spPr>
      </p:pic>
      <p:sp>
        <p:nvSpPr>
          <p:cNvPr id="6" name="TextBox 5">
            <a:extLst>
              <a:ext uri="{FF2B5EF4-FFF2-40B4-BE49-F238E27FC236}">
                <a16:creationId xmlns:a16="http://schemas.microsoft.com/office/drawing/2014/main" id="{82A1EE88-AF53-44B9-B9EE-39A4E30EC33C}"/>
              </a:ext>
            </a:extLst>
          </p:cNvPr>
          <p:cNvSpPr txBox="1"/>
          <p:nvPr/>
        </p:nvSpPr>
        <p:spPr>
          <a:xfrm>
            <a:off x="350871" y="365126"/>
            <a:ext cx="3411505" cy="2092881"/>
          </a:xfrm>
          <a:prstGeom prst="rect">
            <a:avLst/>
          </a:prstGeom>
          <a:noFill/>
        </p:spPr>
        <p:txBody>
          <a:bodyPr wrap="square" rtlCol="0">
            <a:spAutoFit/>
          </a:bodyPr>
          <a:lstStyle/>
          <a:p>
            <a:r>
              <a:rPr lang="en-US">
                <a:solidFill>
                  <a:srgbClr val="FF0000"/>
                </a:solidFill>
                <a:latin typeface="Arial Black" panose="020B0A04020102020204" pitchFamily="34" charset="0"/>
              </a:rPr>
              <a:t>YOUR URL</a:t>
            </a:r>
          </a:p>
          <a:p>
            <a:r>
              <a:rPr lang="en-US" sz="2800" b="1">
                <a:solidFill>
                  <a:srgbClr val="0070C0"/>
                </a:solidFill>
                <a:hlinkClick r:id="rId3"/>
              </a:rPr>
              <a:t>https://fpg.unc.edu/presentations/all-each-and-every-1</a:t>
            </a:r>
            <a:endParaRPr lang="en-US" sz="2800" b="1">
              <a:solidFill>
                <a:srgbClr val="0070C0"/>
              </a:solidFill>
            </a:endParaRPr>
          </a:p>
          <a:p>
            <a:endParaRPr lang="en-US" sz="2800" b="1">
              <a:solidFill>
                <a:srgbClr val="0070C0"/>
              </a:solidFill>
            </a:endParaRPr>
          </a:p>
        </p:txBody>
      </p:sp>
      <p:pic>
        <p:nvPicPr>
          <p:cNvPr id="2" name="Picture 1">
            <a:extLst>
              <a:ext uri="{FF2B5EF4-FFF2-40B4-BE49-F238E27FC236}">
                <a16:creationId xmlns:a16="http://schemas.microsoft.com/office/drawing/2014/main" id="{C946FC6F-09DE-47A6-A34E-B61EE4536791}"/>
              </a:ext>
            </a:extLst>
          </p:cNvPr>
          <p:cNvPicPr>
            <a:picLocks noChangeAspect="1"/>
          </p:cNvPicPr>
          <p:nvPr/>
        </p:nvPicPr>
        <p:blipFill>
          <a:blip r:embed="rId4"/>
          <a:stretch>
            <a:fillRect/>
          </a:stretch>
        </p:blipFill>
        <p:spPr>
          <a:xfrm>
            <a:off x="3941359" y="646102"/>
            <a:ext cx="4564154" cy="5828616"/>
          </a:xfrm>
          <a:prstGeom prst="rect">
            <a:avLst/>
          </a:prstGeom>
          <a:ln w="19050">
            <a:solidFill>
              <a:schemeClr val="accent1"/>
            </a:solidFill>
          </a:ln>
        </p:spPr>
      </p:pic>
    </p:spTree>
    <p:extLst>
      <p:ext uri="{BB962C8B-B14F-4D97-AF65-F5344CB8AC3E}">
        <p14:creationId xmlns:p14="http://schemas.microsoft.com/office/powerpoint/2010/main" val="3181981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043B74B2-0ED2-45AD-8927-C4338F15803D}"/>
              </a:ext>
            </a:extLst>
          </p:cNvPr>
          <p:cNvSpPr>
            <a:spLocks noGrp="1"/>
          </p:cNvSpPr>
          <p:nvPr>
            <p:ph type="title"/>
          </p:nvPr>
        </p:nvSpPr>
        <p:spPr>
          <a:xfrm>
            <a:off x="246063" y="609600"/>
            <a:ext cx="2291864" cy="2148568"/>
          </a:xfrm>
        </p:spPr>
        <p:txBody>
          <a:bodyPr>
            <a:noAutofit/>
          </a:bodyPr>
          <a:lstStyle/>
          <a:p>
            <a:r>
              <a:rPr lang="en-US" altLang="en-US" b="1">
                <a:solidFill>
                  <a:schemeClr val="tx1"/>
                </a:solidFill>
                <a:latin typeface="Calibri" panose="020F0502020204030204" pitchFamily="34" charset="0"/>
                <a:ea typeface="ＭＳ Ｐゴシック" panose="020B0600070205080204" pitchFamily="34" charset="-128"/>
              </a:rPr>
              <a:t>Parents </a:t>
            </a:r>
            <a:r>
              <a:rPr lang="en-US" altLang="en-US" b="1">
                <a:solidFill>
                  <a:schemeClr val="tx1"/>
                </a:solidFill>
                <a:latin typeface="Calibri" panose="020F0502020204030204" pitchFamily="34" charset="0"/>
                <a:cs typeface="Calibri" panose="020F0502020204030204" pitchFamily="34" charset="0"/>
              </a:rPr>
              <a:t>→</a:t>
            </a:r>
            <a:br>
              <a:rPr lang="en-US" altLang="en-US" b="1">
                <a:solidFill>
                  <a:schemeClr val="tx1"/>
                </a:solidFill>
                <a:latin typeface="Calibri" panose="020F0502020204030204" pitchFamily="34" charset="0"/>
                <a:cs typeface="Calibri" panose="020F0502020204030204" pitchFamily="34" charset="0"/>
              </a:rPr>
            </a:br>
            <a:r>
              <a:rPr lang="en-US" altLang="en-US" b="1">
                <a:solidFill>
                  <a:schemeClr val="tx1"/>
                </a:solidFill>
                <a:latin typeface="Calibri" panose="020F0502020204030204" pitchFamily="34" charset="0"/>
                <a:cs typeface="Calibri" panose="020F0502020204030204" pitchFamily="34" charset="0"/>
              </a:rPr>
              <a:t>families or </a:t>
            </a:r>
            <a:br>
              <a:rPr lang="en-US" altLang="en-US" b="1">
                <a:solidFill>
                  <a:schemeClr val="tx1"/>
                </a:solidFill>
                <a:latin typeface="Calibri" panose="020F0502020204030204" pitchFamily="34" charset="0"/>
                <a:cs typeface="Calibri" panose="020F0502020204030204" pitchFamily="34" charset="0"/>
              </a:rPr>
            </a:br>
            <a:r>
              <a:rPr lang="en-US" altLang="en-US" b="1">
                <a:solidFill>
                  <a:schemeClr val="tx1"/>
                </a:solidFill>
                <a:latin typeface="Calibri" panose="020F0502020204030204" pitchFamily="34" charset="0"/>
                <a:cs typeface="Calibri" panose="020F0502020204030204" pitchFamily="34" charset="0"/>
              </a:rPr>
              <a:t>Parents &amp; families</a:t>
            </a:r>
            <a:endParaRPr lang="en-US" altLang="en-US" sz="5400">
              <a:solidFill>
                <a:schemeClr val="tx1"/>
              </a:solidFill>
            </a:endParaRPr>
          </a:p>
        </p:txBody>
      </p:sp>
      <p:sp>
        <p:nvSpPr>
          <p:cNvPr id="39939" name="Content Placeholder 2">
            <a:extLst>
              <a:ext uri="{FF2B5EF4-FFF2-40B4-BE49-F238E27FC236}">
                <a16:creationId xmlns:a16="http://schemas.microsoft.com/office/drawing/2014/main" id="{A757A240-E1FE-4C45-997E-149CA2601B29}"/>
              </a:ext>
            </a:extLst>
          </p:cNvPr>
          <p:cNvSpPr txBox="1">
            <a:spLocks/>
          </p:cNvSpPr>
          <p:nvPr/>
        </p:nvSpPr>
        <p:spPr bwMode="auto">
          <a:xfrm>
            <a:off x="245269" y="1902927"/>
            <a:ext cx="5386387"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57175" indent="-257175" defTabSz="6858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557213" indent="-214313" defTabSz="6858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857250" indent="-171450" defTabSz="6858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200150" indent="-171450" defTabSz="6858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1543050" indent="-171450" defTabSz="6858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000250" indent="-171450" defTabSz="6858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457450" indent="-171450" defTabSz="6858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2914650" indent="-171450" defTabSz="6858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371850" indent="-171450" defTabSz="6858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20000"/>
              </a:spcBef>
              <a:buClrTx/>
              <a:buSzTx/>
              <a:buFont typeface="Arial" panose="020B0604020202020204" pitchFamily="34" charset="0"/>
              <a:buChar char="•"/>
            </a:pPr>
            <a:endParaRPr lang="en-US" altLang="en-US" sz="2000">
              <a:solidFill>
                <a:srgbClr val="000000"/>
              </a:solidFill>
              <a:latin typeface="Calibri" panose="020F0502020204030204" pitchFamily="34" charset="0"/>
            </a:endParaRPr>
          </a:p>
        </p:txBody>
      </p:sp>
      <p:pic>
        <p:nvPicPr>
          <p:cNvPr id="3" name="Picture 2">
            <a:extLst>
              <a:ext uri="{FF2B5EF4-FFF2-40B4-BE49-F238E27FC236}">
                <a16:creationId xmlns:a16="http://schemas.microsoft.com/office/drawing/2014/main" id="{E6E9EF92-BBB1-457A-9989-C6888C82C895}"/>
              </a:ext>
            </a:extLst>
          </p:cNvPr>
          <p:cNvPicPr>
            <a:picLocks noChangeAspect="1"/>
          </p:cNvPicPr>
          <p:nvPr/>
        </p:nvPicPr>
        <p:blipFill>
          <a:blip r:embed="rId4"/>
          <a:stretch>
            <a:fillRect/>
          </a:stretch>
        </p:blipFill>
        <p:spPr>
          <a:xfrm>
            <a:off x="357071" y="3012653"/>
            <a:ext cx="3765341" cy="3053184"/>
          </a:xfrm>
          <a:prstGeom prst="ellipse">
            <a:avLst/>
          </a:prstGeom>
          <a:ln w="63500" cap="rnd">
            <a:solidFill>
              <a:schemeClr val="accent2">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2" descr="Image result for vermont families with young children">
            <a:extLst>
              <a:ext uri="{FF2B5EF4-FFF2-40B4-BE49-F238E27FC236}">
                <a16:creationId xmlns:a16="http://schemas.microsoft.com/office/drawing/2014/main" id="{AC7615FD-E430-42C8-A09A-F51EA4101AA9}"/>
              </a:ext>
            </a:extLst>
          </p:cNvPr>
          <p:cNvPicPr>
            <a:picLocks noChangeAspect="1" noChangeArrowheads="1"/>
          </p:cNvPicPr>
          <p:nvPr/>
        </p:nvPicPr>
        <p:blipFill>
          <a:blip r:embed="rId5"/>
          <a:srcRect/>
          <a:stretch>
            <a:fillRect/>
          </a:stretch>
        </p:blipFill>
        <p:spPr bwMode="auto">
          <a:xfrm>
            <a:off x="2938463" y="792163"/>
            <a:ext cx="5995987" cy="1492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204C85F-1368-4F47-9583-2B7B3C224B1B}"/>
              </a:ext>
            </a:extLst>
          </p:cNvPr>
          <p:cNvPicPr>
            <a:picLocks noChangeAspect="1"/>
          </p:cNvPicPr>
          <p:nvPr/>
        </p:nvPicPr>
        <p:blipFill>
          <a:blip r:embed="rId6"/>
          <a:stretch>
            <a:fillRect/>
          </a:stretch>
        </p:blipFill>
        <p:spPr>
          <a:xfrm>
            <a:off x="4234213" y="2459849"/>
            <a:ext cx="4700914" cy="38109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0" y="1752600"/>
            <a:ext cx="3657600" cy="3306763"/>
          </a:xfrm>
        </p:spPr>
        <p:txBody>
          <a:bodyPr>
            <a:normAutofit/>
          </a:bodyPr>
          <a:lstStyle/>
          <a:p>
            <a:pPr eaLnBrk="1" hangingPunct="1"/>
            <a:r>
              <a:rPr lang="en-US" sz="3600" i="1">
                <a:solidFill>
                  <a:schemeClr val="accent2"/>
                </a:solidFill>
                <a:latin typeface="Rockwell" pitchFamily="18" charset="0"/>
              </a:rPr>
              <a:t>Early Childhood Inclusion: A Joint Position Statement of DEC and NAEYC</a:t>
            </a:r>
            <a:endParaRPr lang="en-US" sz="3600" b="1" i="1" baseline="30000">
              <a:solidFill>
                <a:schemeClr val="accent2"/>
              </a:solidFill>
              <a:latin typeface="Rockwell" pitchFamily="18" charset="0"/>
            </a:endParaRPr>
          </a:p>
        </p:txBody>
      </p:sp>
      <p:pic>
        <p:nvPicPr>
          <p:cNvPr id="24579" name="Picture 5" descr="#2595_Final.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150349">
            <a:off x="4114800" y="259695"/>
            <a:ext cx="4346575" cy="556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324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a:xfrm>
            <a:off x="0" y="0"/>
            <a:ext cx="9144000" cy="868363"/>
          </a:xfrm>
        </p:spPr>
        <p:style>
          <a:lnRef idx="2">
            <a:schemeClr val="accent3">
              <a:shade val="50000"/>
            </a:schemeClr>
          </a:lnRef>
          <a:fillRef idx="1">
            <a:schemeClr val="accent3"/>
          </a:fillRef>
          <a:effectRef idx="0">
            <a:schemeClr val="accent3"/>
          </a:effectRef>
          <a:fontRef idx="minor">
            <a:schemeClr val="lt1"/>
          </a:fontRef>
        </p:style>
        <p:txBody>
          <a:bodyPr/>
          <a:lstStyle/>
          <a:p>
            <a:pPr algn="l" eaLnBrk="1" hangingPunct="1"/>
            <a:r>
              <a:rPr lang="en-US" sz="3600" b="1">
                <a:solidFill>
                  <a:schemeClr val="bg1"/>
                </a:solidFill>
                <a:latin typeface="Rockwell" pitchFamily="18" charset="0"/>
              </a:rPr>
              <a:t>Definition</a:t>
            </a:r>
          </a:p>
        </p:txBody>
      </p:sp>
      <p:sp>
        <p:nvSpPr>
          <p:cNvPr id="25603" name="Content Placeholder 2"/>
          <p:cNvSpPr>
            <a:spLocks noGrp="1"/>
          </p:cNvSpPr>
          <p:nvPr>
            <p:ph idx="4294967295"/>
          </p:nvPr>
        </p:nvSpPr>
        <p:spPr>
          <a:xfrm>
            <a:off x="0" y="1201738"/>
            <a:ext cx="8153400" cy="4602162"/>
          </a:xfrm>
        </p:spPr>
        <p:txBody>
          <a:bodyPr>
            <a:normAutofit lnSpcReduction="10000"/>
          </a:bodyPr>
          <a:lstStyle/>
          <a:p>
            <a:pPr eaLnBrk="1" hangingPunct="1">
              <a:buFontTx/>
              <a:buNone/>
            </a:pPr>
            <a:r>
              <a:rPr lang="en-US" sz="2400">
                <a:latin typeface="Rockwell" pitchFamily="18" charset="0"/>
              </a:rPr>
              <a:t>	</a:t>
            </a:r>
            <a:r>
              <a:rPr lang="en-US" sz="3500" b="1">
                <a:latin typeface="Rockwell" pitchFamily="18" charset="0"/>
              </a:rPr>
              <a:t>Early childhood inclusion</a:t>
            </a:r>
            <a:r>
              <a:rPr lang="en-US" sz="2400" b="1">
                <a:latin typeface="Rockwell" pitchFamily="18" charset="0"/>
              </a:rPr>
              <a:t> </a:t>
            </a:r>
            <a:r>
              <a:rPr lang="en-US" sz="2400" b="1">
                <a:latin typeface="Calibri" panose="020F0502020204030204" pitchFamily="34" charset="0"/>
              </a:rPr>
              <a:t>embodies the values, policies, and practices that support the right of every infant and young child and his or her family, regardless of ability, to participate in a broad range of activities and contexts as full members of families, communities, and society. The desired results of inclusive experiences for children with and without disabilities and their families include a sense of belonging and membership, positive social relationships and friendships, and development and learning to reach their full potential. </a:t>
            </a:r>
            <a:r>
              <a:rPr lang="en-US" sz="2400" b="1">
                <a:solidFill>
                  <a:srgbClr val="A6A6A6"/>
                </a:solidFill>
                <a:latin typeface="Calibri" panose="020F0502020204030204" pitchFamily="34" charset="0"/>
              </a:rPr>
              <a:t>The defining features of inclusion that can be used to identify high quality early childhood programs and services are access, participation, and supports.</a:t>
            </a:r>
          </a:p>
        </p:txBody>
      </p:sp>
      <p:pic>
        <p:nvPicPr>
          <p:cNvPr id="25604" name="Picture 4" descr="MPj017496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152400"/>
            <a:ext cx="2286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710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A80F8-C2CF-4898-95B5-0FFC6B6EE2B9}"/>
              </a:ext>
            </a:extLst>
          </p:cNvPr>
          <p:cNvPicPr>
            <a:picLocks noChangeAspect="1"/>
          </p:cNvPicPr>
          <p:nvPr/>
        </p:nvPicPr>
        <p:blipFill>
          <a:blip r:embed="rId2"/>
          <a:stretch>
            <a:fillRect/>
          </a:stretch>
        </p:blipFill>
        <p:spPr>
          <a:xfrm>
            <a:off x="3915967" y="0"/>
            <a:ext cx="5228033" cy="6858000"/>
          </a:xfrm>
          <a:prstGeom prst="rect">
            <a:avLst/>
          </a:prstGeom>
        </p:spPr>
      </p:pic>
      <p:sp>
        <p:nvSpPr>
          <p:cNvPr id="4" name="TextBox 3">
            <a:extLst>
              <a:ext uri="{FF2B5EF4-FFF2-40B4-BE49-F238E27FC236}">
                <a16:creationId xmlns:a16="http://schemas.microsoft.com/office/drawing/2014/main" id="{D6E47A8D-C484-4274-8DAD-99F5B84AA7FF}"/>
              </a:ext>
            </a:extLst>
          </p:cNvPr>
          <p:cNvSpPr txBox="1"/>
          <p:nvPr/>
        </p:nvSpPr>
        <p:spPr>
          <a:xfrm>
            <a:off x="429208" y="1931437"/>
            <a:ext cx="3135086" cy="2585323"/>
          </a:xfrm>
          <a:prstGeom prst="rect">
            <a:avLst/>
          </a:prstGeom>
          <a:noFill/>
        </p:spPr>
        <p:txBody>
          <a:bodyPr wrap="square" rtlCol="0">
            <a:spAutoFit/>
          </a:bodyPr>
          <a:lstStyle/>
          <a:p>
            <a:r>
              <a:rPr lang="en-US"/>
              <a:t>National Black Child Development Institute -  </a:t>
            </a:r>
          </a:p>
          <a:p>
            <a:endParaRPr lang="en-US"/>
          </a:p>
          <a:p>
            <a:r>
              <a:rPr lang="en-US"/>
              <a:t>Delivering on the Promise of Effective Early Childhood Education for Black Children: Eliminating Exclusionary Discipline and Concentrating on Inclusion</a:t>
            </a:r>
          </a:p>
        </p:txBody>
      </p:sp>
    </p:spTree>
    <p:extLst>
      <p:ext uri="{BB962C8B-B14F-4D97-AF65-F5344CB8AC3E}">
        <p14:creationId xmlns:p14="http://schemas.microsoft.com/office/powerpoint/2010/main" val="1672047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6">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8">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0" name="Straight Connector 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4" name="Rectangle 1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D192485-02E8-4591-A468-6F1F3389E7B4}"/>
              </a:ext>
            </a:extLst>
          </p:cNvPr>
          <p:cNvPicPr>
            <a:picLocks noChangeAspect="1"/>
          </p:cNvPicPr>
          <p:nvPr/>
        </p:nvPicPr>
        <p:blipFill rotWithShape="1">
          <a:blip r:embed="rId2"/>
          <a:srcRect l="840" r="4859" b="1"/>
          <a:stretch/>
        </p:blipFill>
        <p:spPr>
          <a:xfrm>
            <a:off x="426339" y="571500"/>
            <a:ext cx="8291322" cy="5715000"/>
          </a:xfrm>
          <a:prstGeom prst="rect">
            <a:avLst/>
          </a:prstGeom>
        </p:spPr>
      </p:pic>
    </p:spTree>
    <p:extLst>
      <p:ext uri="{BB962C8B-B14F-4D97-AF65-F5344CB8AC3E}">
        <p14:creationId xmlns:p14="http://schemas.microsoft.com/office/powerpoint/2010/main" val="3695464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0" name="Straight Connector 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 name="Rectangle 1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DBCE39B-C82C-43E7-9881-6728C306DB11}"/>
              </a:ext>
            </a:extLst>
          </p:cNvPr>
          <p:cNvPicPr>
            <a:picLocks noChangeAspect="1"/>
          </p:cNvPicPr>
          <p:nvPr/>
        </p:nvPicPr>
        <p:blipFill rotWithShape="1">
          <a:blip r:embed="rId2"/>
          <a:srcRect r="-1" b="1178"/>
          <a:stretch/>
        </p:blipFill>
        <p:spPr>
          <a:xfrm>
            <a:off x="426339" y="571500"/>
            <a:ext cx="8291322" cy="5715000"/>
          </a:xfrm>
          <a:prstGeom prst="rect">
            <a:avLst/>
          </a:prstGeom>
        </p:spPr>
      </p:pic>
    </p:spTree>
    <p:extLst>
      <p:ext uri="{BB962C8B-B14F-4D97-AF65-F5344CB8AC3E}">
        <p14:creationId xmlns:p14="http://schemas.microsoft.com/office/powerpoint/2010/main" val="3576222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F9BF13-D90E-43B2-B743-F70502B3D5B7}"/>
              </a:ext>
            </a:extLst>
          </p:cNvPr>
          <p:cNvPicPr>
            <a:picLocks noChangeAspect="1"/>
          </p:cNvPicPr>
          <p:nvPr/>
        </p:nvPicPr>
        <p:blipFill>
          <a:blip r:embed="rId2"/>
          <a:stretch>
            <a:fillRect/>
          </a:stretch>
        </p:blipFill>
        <p:spPr>
          <a:xfrm>
            <a:off x="4693300" y="1052074"/>
            <a:ext cx="4250693" cy="4977785"/>
          </a:xfrm>
          <a:prstGeom prst="rect">
            <a:avLst/>
          </a:prstGeom>
          <a:ln>
            <a:solidFill>
              <a:schemeClr val="tx1"/>
            </a:solidFill>
          </a:ln>
        </p:spPr>
      </p:pic>
      <p:sp>
        <p:nvSpPr>
          <p:cNvPr id="3" name="Callout: Right Arrow 2">
            <a:extLst>
              <a:ext uri="{FF2B5EF4-FFF2-40B4-BE49-F238E27FC236}">
                <a16:creationId xmlns:a16="http://schemas.microsoft.com/office/drawing/2014/main" id="{090AE9DA-B9FF-4823-B4CB-9B9F03972E12}"/>
              </a:ext>
            </a:extLst>
          </p:cNvPr>
          <p:cNvSpPr/>
          <p:nvPr/>
        </p:nvSpPr>
        <p:spPr>
          <a:xfrm>
            <a:off x="513184" y="1203649"/>
            <a:ext cx="3937518" cy="4674637"/>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dirty="0"/>
              <a:t>Read the prompts and consider how you would respond.</a:t>
            </a:r>
          </a:p>
          <a:p>
            <a:pPr marL="342900" indent="-342900" algn="ctr">
              <a:buAutoNum type="arabicPeriod"/>
            </a:pPr>
            <a:endParaRPr lang="en-US" dirty="0"/>
          </a:p>
          <a:p>
            <a:pPr algn="ctr"/>
            <a:endParaRPr lang="en-US" dirty="0"/>
          </a:p>
          <a:p>
            <a:pPr algn="ctr"/>
            <a:r>
              <a:rPr lang="en-US" dirty="0"/>
              <a:t>2. Consider and discuss who might use a self-reflection like this and how.</a:t>
            </a:r>
          </a:p>
        </p:txBody>
      </p:sp>
    </p:spTree>
    <p:extLst>
      <p:ext uri="{BB962C8B-B14F-4D97-AF65-F5344CB8AC3E}">
        <p14:creationId xmlns:p14="http://schemas.microsoft.com/office/powerpoint/2010/main" val="3978458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44D88C-07FF-48CF-92E3-477E081A029A}"/>
              </a:ext>
            </a:extLst>
          </p:cNvPr>
          <p:cNvSpPr/>
          <p:nvPr/>
        </p:nvSpPr>
        <p:spPr>
          <a:xfrm>
            <a:off x="251927" y="251928"/>
            <a:ext cx="6727372" cy="2325765"/>
          </a:xfrm>
          <a:prstGeom prst="rect">
            <a:avLst/>
          </a:prstGeom>
          <a:ln w="25400">
            <a:solidFill>
              <a:schemeClr val="accent1">
                <a:shade val="50000"/>
              </a:schemeClr>
            </a:solidFill>
          </a:ln>
        </p:spPr>
        <p:txBody>
          <a:bodyPr wrap="square">
            <a:spAutoFit/>
          </a:bodyPr>
          <a:lstStyle/>
          <a:p>
            <a:pPr>
              <a:lnSpc>
                <a:spcPct val="90000"/>
              </a:lnSpc>
              <a:spcBef>
                <a:spcPts val="1000"/>
              </a:spcBef>
            </a:pPr>
            <a:r>
              <a:rPr lang="en-US" sz="28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New Student Learning Outcome in a Preschool Language and Literacy Course</a:t>
            </a:r>
          </a:p>
          <a:p>
            <a:pPr>
              <a:lnSpc>
                <a:spcPct val="90000"/>
              </a:lnSpc>
              <a:spcBef>
                <a:spcPts val="1000"/>
              </a:spcBef>
            </a:pP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Examine personal bias and apply insights gained to effectively select and use  children’s books that reflect issues of race, culture, language, ability, gender, and diverse life circumstances</a:t>
            </a:r>
            <a:endParaRPr lang="en-US" sz="110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B927416E-49D4-42B5-A91D-5B0271F8BC49}"/>
              </a:ext>
            </a:extLst>
          </p:cNvPr>
          <p:cNvPicPr>
            <a:picLocks noChangeAspect="1"/>
          </p:cNvPicPr>
          <p:nvPr/>
        </p:nvPicPr>
        <p:blipFill>
          <a:blip r:embed="rId2"/>
          <a:stretch>
            <a:fillRect/>
          </a:stretch>
        </p:blipFill>
        <p:spPr>
          <a:xfrm>
            <a:off x="3236795" y="2820289"/>
            <a:ext cx="4882878" cy="3704252"/>
          </a:xfrm>
          <a:prstGeom prst="roundRect">
            <a:avLst/>
          </a:prstGeom>
        </p:spPr>
      </p:pic>
    </p:spTree>
    <p:extLst>
      <p:ext uri="{BB962C8B-B14F-4D97-AF65-F5344CB8AC3E}">
        <p14:creationId xmlns:p14="http://schemas.microsoft.com/office/powerpoint/2010/main" val="2877111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2200F9E-4B06-410D-9FC6-074B512D5748}"/>
              </a:ext>
            </a:extLst>
          </p:cNvPr>
          <p:cNvPicPr>
            <a:picLocks/>
          </p:cNvPicPr>
          <p:nvPr/>
        </p:nvPicPr>
        <p:blipFill rotWithShape="1">
          <a:blip r:embed="rId2"/>
          <a:srcRect l="22820" r="16534" b="1"/>
          <a:stretch/>
        </p:blipFill>
        <p:spPr>
          <a:xfrm>
            <a:off x="3202390" y="-1"/>
            <a:ext cx="5941610"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673036" y="2262018"/>
            <a:ext cx="2978596" cy="3298648"/>
          </a:xfrm>
        </p:spPr>
        <p:txBody>
          <a:bodyPr>
            <a:normAutofit fontScale="90000"/>
          </a:bodyPr>
          <a:lstStyle/>
          <a:p>
            <a:r>
              <a:rPr lang="en-US" sz="4000"/>
              <a:t>Professional efforts to use the Vermont Guiding Principles</a:t>
            </a:r>
          </a:p>
        </p:txBody>
      </p:sp>
    </p:spTree>
    <p:extLst>
      <p:ext uri="{BB962C8B-B14F-4D97-AF65-F5344CB8AC3E}">
        <p14:creationId xmlns:p14="http://schemas.microsoft.com/office/powerpoint/2010/main" val="477909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7" name="Content Placeholder 3">
            <a:extLst>
              <a:ext uri="{FF2B5EF4-FFF2-40B4-BE49-F238E27FC236}">
                <a16:creationId xmlns:a16="http://schemas.microsoft.com/office/drawing/2014/main" id="{4BD52A1F-152E-4931-9151-B4AB3EF66475}"/>
              </a:ext>
            </a:extLst>
          </p:cNvPr>
          <p:cNvPicPr>
            <a:picLocks noGrp="1" noChangeAspect="1"/>
          </p:cNvPicPr>
          <p:nvPr>
            <p:ph idx="1"/>
          </p:nvPr>
        </p:nvPicPr>
        <p:blipFill>
          <a:blip r:embed="rId3"/>
          <a:stretch>
            <a:fillRect/>
          </a:stretch>
        </p:blipFill>
        <p:spPr>
          <a:xfrm>
            <a:off x="235999" y="264423"/>
            <a:ext cx="5609210" cy="4118650"/>
          </a:xfrm>
          <a:prstGeom prst="rect">
            <a:avLst/>
          </a:prstGeom>
        </p:spPr>
      </p:pic>
      <p:sp>
        <p:nvSpPr>
          <p:cNvPr id="5" name="TextBox 4">
            <a:extLst>
              <a:ext uri="{FF2B5EF4-FFF2-40B4-BE49-F238E27FC236}">
                <a16:creationId xmlns:a16="http://schemas.microsoft.com/office/drawing/2014/main" id="{3C5F1FA2-0CDF-494F-A5E8-F71B8E05D011}"/>
              </a:ext>
            </a:extLst>
          </p:cNvPr>
          <p:cNvSpPr txBox="1"/>
          <p:nvPr/>
        </p:nvSpPr>
        <p:spPr>
          <a:xfrm>
            <a:off x="1035698" y="4497152"/>
            <a:ext cx="7315200" cy="2246769"/>
          </a:xfrm>
          <a:prstGeom prst="rect">
            <a:avLst/>
          </a:prstGeom>
          <a:noFill/>
        </p:spPr>
        <p:txBody>
          <a:bodyPr wrap="square" rtlCol="0">
            <a:spAutoFit/>
          </a:bodyPr>
          <a:lstStyle/>
          <a:p>
            <a:pPr marL="285750" indent="-285750">
              <a:buFont typeface="Arial" panose="020B0604020202020204" pitchFamily="34" charset="0"/>
              <a:buChar char="•"/>
            </a:pPr>
            <a:r>
              <a:rPr lang="en-US" sz="2800"/>
              <a:t>Research and evidence</a:t>
            </a:r>
          </a:p>
          <a:p>
            <a:pPr marL="285750" indent="-285750">
              <a:buFont typeface="Arial" panose="020B0604020202020204" pitchFamily="34" charset="0"/>
              <a:buChar char="•"/>
            </a:pPr>
            <a:r>
              <a:rPr lang="en-US" sz="2800"/>
              <a:t>The Right Stuff</a:t>
            </a:r>
          </a:p>
          <a:p>
            <a:pPr marL="285750" indent="-285750">
              <a:buFont typeface="Arial" panose="020B0604020202020204" pitchFamily="34" charset="0"/>
              <a:buChar char="•"/>
            </a:pPr>
            <a:r>
              <a:rPr lang="en-US" sz="2800"/>
              <a:t>Annotated collections of free resources</a:t>
            </a:r>
          </a:p>
          <a:p>
            <a:pPr marL="285750" indent="-285750">
              <a:buFont typeface="Arial" panose="020B0604020202020204" pitchFamily="34" charset="0"/>
              <a:buChar char="•"/>
            </a:pPr>
            <a:r>
              <a:rPr lang="en-US" sz="2800"/>
              <a:t>Personas</a:t>
            </a:r>
          </a:p>
          <a:p>
            <a:pPr marL="285750" indent="-285750">
              <a:buFont typeface="Arial" panose="020B0604020202020204" pitchFamily="34" charset="0"/>
              <a:buChar char="•"/>
            </a:pPr>
            <a:r>
              <a:rPr lang="en-US" sz="2800"/>
              <a:t>Guiding Principles in Action</a:t>
            </a:r>
          </a:p>
        </p:txBody>
      </p:sp>
    </p:spTree>
    <p:extLst>
      <p:ext uri="{BB962C8B-B14F-4D97-AF65-F5344CB8AC3E}">
        <p14:creationId xmlns:p14="http://schemas.microsoft.com/office/powerpoint/2010/main" val="3970941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0D62B3-498C-4C8E-BAC1-000D6A9BF8E3}"/>
              </a:ext>
            </a:extLst>
          </p:cNvPr>
          <p:cNvPicPr>
            <a:picLocks noChangeAspect="1"/>
          </p:cNvPicPr>
          <p:nvPr/>
        </p:nvPicPr>
        <p:blipFill>
          <a:blip r:embed="rId2"/>
          <a:stretch>
            <a:fillRect/>
          </a:stretch>
        </p:blipFill>
        <p:spPr>
          <a:xfrm>
            <a:off x="0" y="0"/>
            <a:ext cx="9144000" cy="3543093"/>
          </a:xfrm>
          <a:prstGeom prst="rect">
            <a:avLst/>
          </a:prstGeom>
        </p:spPr>
      </p:pic>
      <p:sp>
        <p:nvSpPr>
          <p:cNvPr id="3" name="TextBox 2">
            <a:extLst>
              <a:ext uri="{FF2B5EF4-FFF2-40B4-BE49-F238E27FC236}">
                <a16:creationId xmlns:a16="http://schemas.microsoft.com/office/drawing/2014/main" id="{1D32C7C8-0216-4CE6-8A4A-1282726B6B36}"/>
              </a:ext>
            </a:extLst>
          </p:cNvPr>
          <p:cNvSpPr txBox="1"/>
          <p:nvPr/>
        </p:nvSpPr>
        <p:spPr>
          <a:xfrm>
            <a:off x="609600" y="4038600"/>
            <a:ext cx="8153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a:ea typeface="+mn-ea"/>
                <a:cs typeface="+mn-cs"/>
              </a:rPr>
              <a:t>To strengthen higher education, the report calls for high-quality training programs . . . that foster a shared fundamental knowledge base and competencies to support child development for professionals in all sectors who work with young children</a:t>
            </a:r>
          </a:p>
        </p:txBody>
      </p:sp>
    </p:spTree>
    <p:extLst>
      <p:ext uri="{BB962C8B-B14F-4D97-AF65-F5344CB8AC3E}">
        <p14:creationId xmlns:p14="http://schemas.microsoft.com/office/powerpoint/2010/main" val="236702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F2A206BC-085E-458D-9838-6C530D807C44}"/>
              </a:ext>
            </a:extLst>
          </p:cNvPr>
          <p:cNvPicPr>
            <a:picLocks noGrp="1" noChangeAspect="1"/>
          </p:cNvPicPr>
          <p:nvPr>
            <p:ph idx="1"/>
          </p:nvPr>
        </p:nvPicPr>
        <p:blipFill rotWithShape="1">
          <a:blip r:embed="rId2"/>
          <a:srcRect l="8743" r="12550" b="-2"/>
          <a:stretch/>
        </p:blipFill>
        <p:spPr>
          <a:xfrm>
            <a:off x="426339" y="571500"/>
            <a:ext cx="8291322" cy="5715000"/>
          </a:xfrm>
          <a:prstGeom prst="rect">
            <a:avLst/>
          </a:prstGeom>
        </p:spPr>
      </p:pic>
    </p:spTree>
    <p:extLst>
      <p:ext uri="{BB962C8B-B14F-4D97-AF65-F5344CB8AC3E}">
        <p14:creationId xmlns:p14="http://schemas.microsoft.com/office/powerpoint/2010/main" val="4087953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8C0C6-AFD9-4EF7-92FA-2A3A1EED9A8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E75D74D-0FCB-4302-A66A-1D9459ABFCCC}"/>
              </a:ext>
            </a:extLst>
          </p:cNvPr>
          <p:cNvPicPr>
            <a:picLocks noGrp="1" noChangeAspect="1"/>
          </p:cNvPicPr>
          <p:nvPr>
            <p:ph idx="1"/>
          </p:nvPr>
        </p:nvPicPr>
        <p:blipFill>
          <a:blip r:embed="rId2"/>
          <a:stretch>
            <a:fillRect/>
          </a:stretch>
        </p:blipFill>
        <p:spPr>
          <a:xfrm>
            <a:off x="467176" y="2200994"/>
            <a:ext cx="8209648" cy="2137741"/>
          </a:xfrm>
          <a:prstGeom prst="rect">
            <a:avLst/>
          </a:prstGeom>
        </p:spPr>
      </p:pic>
      <p:pic>
        <p:nvPicPr>
          <p:cNvPr id="4" name="Picture 3">
            <a:extLst>
              <a:ext uri="{FF2B5EF4-FFF2-40B4-BE49-F238E27FC236}">
                <a16:creationId xmlns:a16="http://schemas.microsoft.com/office/drawing/2014/main" id="{87678325-E2A5-4A5E-9D79-63DA97AAB903}"/>
              </a:ext>
            </a:extLst>
          </p:cNvPr>
          <p:cNvPicPr>
            <a:picLocks noChangeAspect="1"/>
          </p:cNvPicPr>
          <p:nvPr/>
        </p:nvPicPr>
        <p:blipFill>
          <a:blip r:embed="rId3"/>
          <a:stretch>
            <a:fillRect/>
          </a:stretch>
        </p:blipFill>
        <p:spPr>
          <a:xfrm>
            <a:off x="0" y="0"/>
            <a:ext cx="7981875" cy="2098357"/>
          </a:xfrm>
          <a:prstGeom prst="rect">
            <a:avLst/>
          </a:prstGeom>
        </p:spPr>
      </p:pic>
      <p:pic>
        <p:nvPicPr>
          <p:cNvPr id="6" name="Picture 5">
            <a:extLst>
              <a:ext uri="{FF2B5EF4-FFF2-40B4-BE49-F238E27FC236}">
                <a16:creationId xmlns:a16="http://schemas.microsoft.com/office/drawing/2014/main" id="{C9A97EB4-FB37-4AA5-86A0-70909729E9D9}"/>
              </a:ext>
            </a:extLst>
          </p:cNvPr>
          <p:cNvPicPr>
            <a:picLocks noChangeAspect="1"/>
          </p:cNvPicPr>
          <p:nvPr/>
        </p:nvPicPr>
        <p:blipFill>
          <a:blip r:embed="rId4"/>
          <a:stretch>
            <a:fillRect/>
          </a:stretch>
        </p:blipFill>
        <p:spPr>
          <a:xfrm>
            <a:off x="951722" y="4441372"/>
            <a:ext cx="8209648" cy="2267765"/>
          </a:xfrm>
          <a:prstGeom prst="rect">
            <a:avLst/>
          </a:prstGeom>
        </p:spPr>
      </p:pic>
    </p:spTree>
    <p:extLst>
      <p:ext uri="{BB962C8B-B14F-4D97-AF65-F5344CB8AC3E}">
        <p14:creationId xmlns:p14="http://schemas.microsoft.com/office/powerpoint/2010/main" val="1003482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5" name="Straight Connector 24">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025D67FC-15C0-4FBB-9392-B0DB3289128E}"/>
              </a:ext>
            </a:extLst>
          </p:cNvPr>
          <p:cNvPicPr>
            <a:picLocks noGrp="1" noChangeAspect="1"/>
          </p:cNvPicPr>
          <p:nvPr>
            <p:ph idx="1"/>
          </p:nvPr>
        </p:nvPicPr>
        <p:blipFill rotWithShape="1">
          <a:blip r:embed="rId2"/>
          <a:srcRect r="983"/>
          <a:stretch/>
        </p:blipFill>
        <p:spPr>
          <a:xfrm>
            <a:off x="426339" y="571500"/>
            <a:ext cx="8291322" cy="5715000"/>
          </a:xfrm>
          <a:prstGeom prst="rect">
            <a:avLst/>
          </a:prstGeom>
        </p:spPr>
      </p:pic>
    </p:spTree>
    <p:extLst>
      <p:ext uri="{BB962C8B-B14F-4D97-AF65-F5344CB8AC3E}">
        <p14:creationId xmlns:p14="http://schemas.microsoft.com/office/powerpoint/2010/main" val="2610154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56" name="Straight Connector 55">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Isosceles Triangle 59">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Isosceles Triangle 63">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Isosceles Triangle 64">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7" name="Rectangle 6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70" name="Straight Connector 6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1"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Isosceles Triangle 7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0" name="Rectangle 7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screenshot of a cell phone&#10;&#10;Description generated with very high confidence">
            <a:extLst>
              <a:ext uri="{FF2B5EF4-FFF2-40B4-BE49-F238E27FC236}">
                <a16:creationId xmlns:a16="http://schemas.microsoft.com/office/drawing/2014/main" id="{1D49AF8E-6EDC-4E61-A6E4-E10315B71671}"/>
              </a:ext>
            </a:extLst>
          </p:cNvPr>
          <p:cNvPicPr>
            <a:picLocks noGrp="1" noChangeAspect="1"/>
          </p:cNvPicPr>
          <p:nvPr>
            <p:ph idx="1"/>
          </p:nvPr>
        </p:nvPicPr>
        <p:blipFill rotWithShape="1">
          <a:blip r:embed="rId2"/>
          <a:srcRect r="29000"/>
          <a:stretch/>
        </p:blipFill>
        <p:spPr>
          <a:xfrm>
            <a:off x="1512447" y="1131994"/>
            <a:ext cx="6120513" cy="4590386"/>
          </a:xfrm>
          <a:prstGeom prst="rect">
            <a:avLst/>
          </a:prstGeom>
        </p:spPr>
      </p:pic>
    </p:spTree>
    <p:extLst>
      <p:ext uri="{BB962C8B-B14F-4D97-AF65-F5344CB8AC3E}">
        <p14:creationId xmlns:p14="http://schemas.microsoft.com/office/powerpoint/2010/main" val="1713363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5" name="Straight Connector 24">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6F4CCEC0-41FB-45AA-8CFB-B8EA2E96FE64}"/>
              </a:ext>
            </a:extLst>
          </p:cNvPr>
          <p:cNvPicPr>
            <a:picLocks noGrp="1" noChangeAspect="1"/>
          </p:cNvPicPr>
          <p:nvPr>
            <p:ph idx="1"/>
          </p:nvPr>
        </p:nvPicPr>
        <p:blipFill rotWithShape="1">
          <a:blip r:embed="rId2"/>
          <a:srcRect r="-1" b="16196"/>
          <a:stretch/>
        </p:blipFill>
        <p:spPr>
          <a:xfrm>
            <a:off x="426339" y="571500"/>
            <a:ext cx="8291322" cy="5715000"/>
          </a:xfrm>
          <a:prstGeom prst="rect">
            <a:avLst/>
          </a:prstGeom>
        </p:spPr>
      </p:pic>
    </p:spTree>
    <p:extLst>
      <p:ext uri="{BB962C8B-B14F-4D97-AF65-F5344CB8AC3E}">
        <p14:creationId xmlns:p14="http://schemas.microsoft.com/office/powerpoint/2010/main" val="694638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C1DAA0B-5704-4220-98ED-661A35EC971C}"/>
              </a:ext>
            </a:extLst>
          </p:cNvPr>
          <p:cNvPicPr>
            <a:picLocks noGrp="1" noChangeAspect="1"/>
          </p:cNvPicPr>
          <p:nvPr>
            <p:ph idx="1"/>
          </p:nvPr>
        </p:nvPicPr>
        <p:blipFill rotWithShape="1">
          <a:blip r:embed="rId2"/>
          <a:srcRect l="4625" r="16041"/>
          <a:stretch/>
        </p:blipFill>
        <p:spPr>
          <a:xfrm>
            <a:off x="20" y="10"/>
            <a:ext cx="9143980" cy="6857990"/>
          </a:xfrm>
          <a:prstGeom prst="rect">
            <a:avLst/>
          </a:prstGeom>
        </p:spPr>
      </p:pic>
      <p:sp>
        <p:nvSpPr>
          <p:cNvPr id="5" name="TextBox 4">
            <a:extLst>
              <a:ext uri="{FF2B5EF4-FFF2-40B4-BE49-F238E27FC236}">
                <a16:creationId xmlns:a16="http://schemas.microsoft.com/office/drawing/2014/main" id="{A6B816C9-D43C-4D68-8B41-483A2E839462}"/>
              </a:ext>
            </a:extLst>
          </p:cNvPr>
          <p:cNvSpPr txBox="1"/>
          <p:nvPr/>
        </p:nvSpPr>
        <p:spPr>
          <a:xfrm>
            <a:off x="146957" y="1518558"/>
            <a:ext cx="4312069" cy="2062103"/>
          </a:xfrm>
          <a:prstGeom prst="rect">
            <a:avLst/>
          </a:prstGeom>
          <a:noFill/>
        </p:spPr>
        <p:txBody>
          <a:bodyPr wrap="square" rtlCol="0">
            <a:spAutoFit/>
          </a:bodyPr>
          <a:lstStyle/>
          <a:p>
            <a:r>
              <a:rPr lang="en-US" sz="3200">
                <a:solidFill>
                  <a:schemeClr val="bg1"/>
                </a:solidFill>
              </a:rPr>
              <a:t>Creating systems level change to reflect the Vermont Guiding Principles</a:t>
            </a:r>
            <a:endParaRPr lang="en-US" sz="2400">
              <a:solidFill>
                <a:schemeClr val="bg1"/>
              </a:solidFill>
            </a:endParaRPr>
          </a:p>
        </p:txBody>
      </p:sp>
    </p:spTree>
    <p:extLst>
      <p:ext uri="{BB962C8B-B14F-4D97-AF65-F5344CB8AC3E}">
        <p14:creationId xmlns:p14="http://schemas.microsoft.com/office/powerpoint/2010/main" val="4174713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8F1882-6BA0-4165-BF1E-3CD0A903B640}"/>
              </a:ext>
            </a:extLst>
          </p:cNvPr>
          <p:cNvPicPr>
            <a:picLocks noChangeAspect="1"/>
          </p:cNvPicPr>
          <p:nvPr/>
        </p:nvPicPr>
        <p:blipFill>
          <a:blip r:embed="rId2"/>
          <a:stretch>
            <a:fillRect/>
          </a:stretch>
        </p:blipFill>
        <p:spPr>
          <a:xfrm>
            <a:off x="41774" y="854058"/>
            <a:ext cx="9144000" cy="5673378"/>
          </a:xfrm>
          <a:prstGeom prst="rect">
            <a:avLst/>
          </a:prstGeom>
        </p:spPr>
      </p:pic>
      <p:sp>
        <p:nvSpPr>
          <p:cNvPr id="2" name="Title 1">
            <a:extLst>
              <a:ext uri="{FF2B5EF4-FFF2-40B4-BE49-F238E27FC236}">
                <a16:creationId xmlns:a16="http://schemas.microsoft.com/office/drawing/2014/main" id="{CD5403A2-34DC-48EF-A2C3-055D80E8F288}"/>
              </a:ext>
            </a:extLst>
          </p:cNvPr>
          <p:cNvSpPr>
            <a:spLocks noGrp="1"/>
          </p:cNvSpPr>
          <p:nvPr>
            <p:ph type="title"/>
          </p:nvPr>
        </p:nvSpPr>
        <p:spPr>
          <a:xfrm>
            <a:off x="199590" y="136154"/>
            <a:ext cx="5029975" cy="880361"/>
          </a:xfrm>
        </p:spPr>
        <p:txBody>
          <a:bodyPr/>
          <a:lstStyle/>
          <a:p>
            <a:r>
              <a:rPr lang="en-US"/>
              <a:t>Master Classes</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643EB6E2-4E74-4184-9C9B-9AC239FBFF51}"/>
                  </a:ext>
                </a:extLst>
              </p14:cNvPr>
              <p14:cNvContentPartPr/>
              <p14:nvPr/>
            </p14:nvContentPartPr>
            <p14:xfrm>
              <a:off x="-112720" y="4900689"/>
              <a:ext cx="9323280" cy="1899360"/>
            </p14:xfrm>
          </p:contentPart>
        </mc:Choice>
        <mc:Fallback xmlns="">
          <p:pic>
            <p:nvPicPr>
              <p:cNvPr id="5" name="Ink 4">
                <a:extLst>
                  <a:ext uri="{FF2B5EF4-FFF2-40B4-BE49-F238E27FC236}">
                    <a16:creationId xmlns:a16="http://schemas.microsoft.com/office/drawing/2014/main" id="{643EB6E2-4E74-4184-9C9B-9AC239FBFF51}"/>
                  </a:ext>
                </a:extLst>
              </p:cNvPr>
              <p:cNvPicPr/>
              <p:nvPr/>
            </p:nvPicPr>
            <p:blipFill>
              <a:blip r:embed="rId4"/>
              <a:stretch>
                <a:fillRect/>
              </a:stretch>
            </p:blipFill>
            <p:spPr>
              <a:xfrm>
                <a:off x="-166718" y="4792709"/>
                <a:ext cx="9430916" cy="2114959"/>
              </a:xfrm>
              <a:prstGeom prst="rect">
                <a:avLst/>
              </a:prstGeom>
            </p:spPr>
          </p:pic>
        </mc:Fallback>
      </mc:AlternateContent>
    </p:spTree>
    <p:extLst>
      <p:ext uri="{BB962C8B-B14F-4D97-AF65-F5344CB8AC3E}">
        <p14:creationId xmlns:p14="http://schemas.microsoft.com/office/powerpoint/2010/main" val="3205437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D3F347C-DF56-EC4D-BF64-69FB1AAA5E94}"/>
              </a:ext>
            </a:extLst>
          </p:cNvPr>
          <p:cNvPicPr>
            <a:picLocks noGrp="1" noChangeAspect="1"/>
          </p:cNvPicPr>
          <p:nvPr>
            <p:ph sz="half" idx="1"/>
          </p:nvPr>
        </p:nvPicPr>
        <p:blipFill>
          <a:blip r:embed="rId2">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533400" y="1969198"/>
            <a:ext cx="4197601" cy="3148201"/>
          </a:xfrm>
        </p:spPr>
      </p:pic>
      <p:pic>
        <p:nvPicPr>
          <p:cNvPr id="8" name="Content Placeholder 7">
            <a:extLst>
              <a:ext uri="{FF2B5EF4-FFF2-40B4-BE49-F238E27FC236}">
                <a16:creationId xmlns:a16="http://schemas.microsoft.com/office/drawing/2014/main" id="{07AA2642-32DE-A34E-8C03-887D660B8100}"/>
              </a:ext>
            </a:extLst>
          </p:cNvPr>
          <p:cNvPicPr>
            <a:picLocks noGrp="1" noChangeAspect="1"/>
          </p:cNvPicPr>
          <p:nvPr>
            <p:ph sz="half" idx="2"/>
          </p:nvPr>
        </p:nvPicPr>
        <p:blipFill>
          <a:blip r:embed="rId3">
            <a:extLst>
              <a:ext uri="{BEBA8EAE-BF5A-486C-A8C5-ECC9F3942E4B}">
                <a14:imgProps xmlns:a14="http://schemas.microsoft.com/office/drawing/2010/main">
                  <a14:imgLayer>
                    <a14:imgEffect>
                      <a14:brightnessContrast bright="20000"/>
                    </a14:imgEffect>
                  </a14:imgLayer>
                </a14:imgProps>
              </a:ext>
            </a:extLst>
          </a:blip>
          <a:stretch>
            <a:fillRect/>
          </a:stretch>
        </p:blipFill>
        <p:spPr>
          <a:xfrm>
            <a:off x="5017540" y="914400"/>
            <a:ext cx="3943349" cy="5257799"/>
          </a:xfrm>
        </p:spPr>
      </p:pic>
    </p:spTree>
    <p:extLst>
      <p:ext uri="{BB962C8B-B14F-4D97-AF65-F5344CB8AC3E}">
        <p14:creationId xmlns:p14="http://schemas.microsoft.com/office/powerpoint/2010/main" val="2870751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D3F347C-DF56-EC4D-BF64-69FB1AAA5E94}"/>
              </a:ext>
            </a:extLst>
          </p:cNvPr>
          <p:cNvPicPr>
            <a:picLocks noGrp="1" noChangeAspect="1"/>
          </p:cNvPicPr>
          <p:nvPr>
            <p:ph sz="half" idx="1"/>
          </p:nvPr>
        </p:nvPicPr>
        <p:blipFill>
          <a:blip r:embed="rId2">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533400" y="1969198"/>
            <a:ext cx="4197601" cy="3148201"/>
          </a:xfrm>
        </p:spPr>
      </p:pic>
      <p:pic>
        <p:nvPicPr>
          <p:cNvPr id="8" name="Content Placeholder 7">
            <a:extLst>
              <a:ext uri="{FF2B5EF4-FFF2-40B4-BE49-F238E27FC236}">
                <a16:creationId xmlns:a16="http://schemas.microsoft.com/office/drawing/2014/main" id="{07AA2642-32DE-A34E-8C03-887D660B8100}"/>
              </a:ext>
            </a:extLst>
          </p:cNvPr>
          <p:cNvPicPr>
            <a:picLocks noGrp="1" noChangeAspect="1"/>
          </p:cNvPicPr>
          <p:nvPr>
            <p:ph sz="half" idx="2"/>
          </p:nvPr>
        </p:nvPicPr>
        <p:blipFill>
          <a:blip r:embed="rId3">
            <a:extLst>
              <a:ext uri="{BEBA8EAE-BF5A-486C-A8C5-ECC9F3942E4B}">
                <a14:imgProps xmlns:a14="http://schemas.microsoft.com/office/drawing/2010/main">
                  <a14:imgLayer>
                    <a14:imgEffect>
                      <a14:brightnessContrast bright="20000"/>
                    </a14:imgEffect>
                  </a14:imgLayer>
                </a14:imgProps>
              </a:ext>
            </a:extLst>
          </a:blip>
          <a:stretch>
            <a:fillRect/>
          </a:stretch>
        </p:blipFill>
        <p:spPr>
          <a:xfrm>
            <a:off x="5017540" y="914400"/>
            <a:ext cx="3943349" cy="5257799"/>
          </a:xfrm>
        </p:spPr>
      </p:pic>
    </p:spTree>
    <p:extLst>
      <p:ext uri="{BB962C8B-B14F-4D97-AF65-F5344CB8AC3E}">
        <p14:creationId xmlns:p14="http://schemas.microsoft.com/office/powerpoint/2010/main" val="4050854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45D85-A097-4052-9E64-EBF0E35A7E82}"/>
              </a:ext>
            </a:extLst>
          </p:cNvPr>
          <p:cNvSpPr>
            <a:spLocks noGrp="1"/>
          </p:cNvSpPr>
          <p:nvPr>
            <p:ph type="title"/>
          </p:nvPr>
        </p:nvSpPr>
        <p:spPr>
          <a:xfrm>
            <a:off x="505937" y="306347"/>
            <a:ext cx="6451375" cy="1861291"/>
          </a:xfrm>
        </p:spPr>
        <p:txBody>
          <a:bodyPr>
            <a:normAutofit fontScale="90000"/>
          </a:bodyPr>
          <a:lstStyle/>
          <a:p>
            <a:r>
              <a:rPr lang="en-US"/>
              <a:t>Have the principles on the table at every meeting and refer to them as decisions are discussed and made</a:t>
            </a:r>
          </a:p>
        </p:txBody>
      </p:sp>
      <p:pic>
        <p:nvPicPr>
          <p:cNvPr id="7" name="Content Placeholder 6">
            <a:extLst>
              <a:ext uri="{FF2B5EF4-FFF2-40B4-BE49-F238E27FC236}">
                <a16:creationId xmlns:a16="http://schemas.microsoft.com/office/drawing/2014/main" id="{D1C5BA84-50A6-4791-AB6B-7FFA95136B3E}"/>
              </a:ext>
            </a:extLst>
          </p:cNvPr>
          <p:cNvPicPr>
            <a:picLocks noGrp="1" noChangeAspect="1"/>
          </p:cNvPicPr>
          <p:nvPr>
            <p:ph idx="1"/>
          </p:nvPr>
        </p:nvPicPr>
        <p:blipFill>
          <a:blip r:embed="rId2"/>
          <a:stretch>
            <a:fillRect/>
          </a:stretch>
        </p:blipFill>
        <p:spPr>
          <a:xfrm>
            <a:off x="864137" y="2533822"/>
            <a:ext cx="5823003" cy="3544806"/>
          </a:xfrm>
          <a:prstGeom prst="rect">
            <a:avLst/>
          </a:prstGeom>
        </p:spPr>
      </p:pic>
    </p:spTree>
    <p:extLst>
      <p:ext uri="{BB962C8B-B14F-4D97-AF65-F5344CB8AC3E}">
        <p14:creationId xmlns:p14="http://schemas.microsoft.com/office/powerpoint/2010/main" val="352260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025E52-DAC8-4A33-9DDA-B4AB5B4341A9}"/>
              </a:ext>
            </a:extLst>
          </p:cNvPr>
          <p:cNvPicPr>
            <a:picLocks noChangeAspect="1"/>
          </p:cNvPicPr>
          <p:nvPr/>
        </p:nvPicPr>
        <p:blipFill rotWithShape="1">
          <a:blip r:embed="rId2">
            <a:extLst>
              <a:ext uri="{28A0092B-C50C-407E-A947-70E740481C1C}">
                <a14:useLocalDpi xmlns:a14="http://schemas.microsoft.com/office/drawing/2010/main" val="0"/>
              </a:ext>
            </a:extLst>
          </a:blip>
          <a:srcRect r="22811"/>
          <a:stretch/>
        </p:blipFill>
        <p:spPr>
          <a:xfrm>
            <a:off x="20" y="10"/>
            <a:ext cx="8896807" cy="6857990"/>
          </a:xfrm>
          <a:custGeom>
            <a:avLst/>
            <a:gdLst>
              <a:gd name="connsiteX0" fmla="*/ 0 w 11862435"/>
              <a:gd name="connsiteY0" fmla="*/ 0 h 6858000"/>
              <a:gd name="connsiteX1" fmla="*/ 2537458 w 11862435"/>
              <a:gd name="connsiteY1" fmla="*/ 0 h 6858000"/>
              <a:gd name="connsiteX2" fmla="*/ 3074669 w 11862435"/>
              <a:gd name="connsiteY2" fmla="*/ 0 h 6858000"/>
              <a:gd name="connsiteX3" fmla="*/ 3784383 w 11862435"/>
              <a:gd name="connsiteY3" fmla="*/ 0 h 6858000"/>
              <a:gd name="connsiteX4" fmla="*/ 8686282 w 11862435"/>
              <a:gd name="connsiteY4" fmla="*/ 0 h 6858000"/>
              <a:gd name="connsiteX5" fmla="*/ 11862435 w 11862435"/>
              <a:gd name="connsiteY5" fmla="*/ 6857999 h 6858000"/>
              <a:gd name="connsiteX6" fmla="*/ 5896483 w 11862435"/>
              <a:gd name="connsiteY6" fmla="*/ 6857999 h 6858000"/>
              <a:gd name="connsiteX7" fmla="*/ 5896483 w 11862435"/>
              <a:gd name="connsiteY7" fmla="*/ 6858000 h 6858000"/>
              <a:gd name="connsiteX8" fmla="*/ 3074669 w 11862435"/>
              <a:gd name="connsiteY8" fmla="*/ 6858000 h 6858000"/>
              <a:gd name="connsiteX9" fmla="*/ 2537458 w 11862435"/>
              <a:gd name="connsiteY9" fmla="*/ 6858000 h 6858000"/>
              <a:gd name="connsiteX10" fmla="*/ 0 w 1186243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2435" h="6858000">
                <a:moveTo>
                  <a:pt x="0" y="0"/>
                </a:moveTo>
                <a:lnTo>
                  <a:pt x="2537458" y="0"/>
                </a:lnTo>
                <a:lnTo>
                  <a:pt x="3074669" y="0"/>
                </a:lnTo>
                <a:lnTo>
                  <a:pt x="3784383" y="0"/>
                </a:lnTo>
                <a:lnTo>
                  <a:pt x="8686282" y="0"/>
                </a:lnTo>
                <a:lnTo>
                  <a:pt x="11862435" y="6857999"/>
                </a:lnTo>
                <a:lnTo>
                  <a:pt x="5896483" y="6857999"/>
                </a:lnTo>
                <a:lnTo>
                  <a:pt x="5896483" y="6858000"/>
                </a:lnTo>
                <a:lnTo>
                  <a:pt x="3074669" y="6858000"/>
                </a:lnTo>
                <a:lnTo>
                  <a:pt x="2537458" y="6858000"/>
                </a:lnTo>
                <a:lnTo>
                  <a:pt x="0" y="6858000"/>
                </a:lnTo>
                <a:close/>
              </a:path>
            </a:pathLst>
          </a:custGeom>
        </p:spPr>
      </p:pic>
      <p:sp>
        <p:nvSpPr>
          <p:cNvPr id="8" name="Freeform: Shape 7">
            <a:extLst>
              <a:ext uri="{FF2B5EF4-FFF2-40B4-BE49-F238E27FC236}">
                <a16:creationId xmlns:a16="http://schemas.microsoft.com/office/drawing/2014/main" id="{A4D1609B-102A-4C77-86A2-ACB29FB96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879962" y="0"/>
            <a:ext cx="3264038" cy="6858478"/>
          </a:xfrm>
          <a:custGeom>
            <a:avLst/>
            <a:gdLst>
              <a:gd name="connsiteX0" fmla="*/ 4352050 w 4352050"/>
              <a:gd name="connsiteY0" fmla="*/ 6858478 h 6858478"/>
              <a:gd name="connsiteX1" fmla="*/ 0 w 4352050"/>
              <a:gd name="connsiteY1" fmla="*/ 6858478 h 6858478"/>
              <a:gd name="connsiteX2" fmla="*/ 0 w 4352050"/>
              <a:gd name="connsiteY2" fmla="*/ 0 h 6858478"/>
              <a:gd name="connsiteX3" fmla="*/ 103870 w 4352050"/>
              <a:gd name="connsiteY3" fmla="*/ 0 h 6858478"/>
              <a:gd name="connsiteX4" fmla="*/ 1170098 w 4352050"/>
              <a:gd name="connsiteY4" fmla="*/ 0 h 6858478"/>
              <a:gd name="connsiteX5" fmla="*/ 1175675 w 435205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050" h="6858478">
                <a:moveTo>
                  <a:pt x="4352050" y="6858478"/>
                </a:moveTo>
                <a:lnTo>
                  <a:pt x="0" y="6858478"/>
                </a:lnTo>
                <a:lnTo>
                  <a:pt x="0" y="0"/>
                </a:lnTo>
                <a:lnTo>
                  <a:pt x="103870" y="0"/>
                </a:lnTo>
                <a:lnTo>
                  <a:pt x="1170098" y="0"/>
                </a:lnTo>
                <a:lnTo>
                  <a:pt x="1175675"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C651F706-C94E-46D4-BAAE-BAFD1AD97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6500962" y="0"/>
            <a:ext cx="2643038" cy="6858478"/>
          </a:xfrm>
          <a:custGeom>
            <a:avLst/>
            <a:gdLst>
              <a:gd name="connsiteX0" fmla="*/ 3524051 w 3524051"/>
              <a:gd name="connsiteY0" fmla="*/ 6858478 h 6858478"/>
              <a:gd name="connsiteX1" fmla="*/ 0 w 3524051"/>
              <a:gd name="connsiteY1" fmla="*/ 6858478 h 6858478"/>
              <a:gd name="connsiteX2" fmla="*/ 0 w 3524051"/>
              <a:gd name="connsiteY2" fmla="*/ 0 h 6858478"/>
              <a:gd name="connsiteX3" fmla="*/ 342099 w 3524051"/>
              <a:gd name="connsiteY3" fmla="*/ 0 h 6858478"/>
              <a:gd name="connsiteX4" fmla="*/ 347676 w 3524051"/>
              <a:gd name="connsiteY4" fmla="*/ 0 h 685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051" h="6858478">
                <a:moveTo>
                  <a:pt x="3524051" y="6858478"/>
                </a:moveTo>
                <a:lnTo>
                  <a:pt x="0" y="6858478"/>
                </a:lnTo>
                <a:lnTo>
                  <a:pt x="0" y="0"/>
                </a:lnTo>
                <a:lnTo>
                  <a:pt x="342099" y="0"/>
                </a:lnTo>
                <a:lnTo>
                  <a:pt x="347676"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268428A-BC9E-4B9D-92AE-F610A3292645}"/>
              </a:ext>
            </a:extLst>
          </p:cNvPr>
          <p:cNvSpPr txBox="1"/>
          <p:nvPr/>
        </p:nvSpPr>
        <p:spPr>
          <a:xfrm>
            <a:off x="6858000" y="381000"/>
            <a:ext cx="19812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Power to the Profession</a:t>
            </a:r>
          </a:p>
        </p:txBody>
      </p:sp>
    </p:spTree>
    <p:extLst>
      <p:ext uri="{BB962C8B-B14F-4D97-AF65-F5344CB8AC3E}">
        <p14:creationId xmlns:p14="http://schemas.microsoft.com/office/powerpoint/2010/main" val="3848270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7" name="Straight Connector 16">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1" name="Picture 10">
            <a:extLst>
              <a:ext uri="{FF2B5EF4-FFF2-40B4-BE49-F238E27FC236}">
                <a16:creationId xmlns:a16="http://schemas.microsoft.com/office/drawing/2014/main" id="{597F9145-A11B-4E37-B7EB-4773CA6EE726}"/>
              </a:ext>
            </a:extLst>
          </p:cNvPr>
          <p:cNvPicPr>
            <a:picLocks noChangeAspect="1"/>
          </p:cNvPicPr>
          <p:nvPr/>
        </p:nvPicPr>
        <p:blipFill rotWithShape="1">
          <a:blip r:embed="rId2"/>
          <a:srcRect b="36228"/>
          <a:stretch/>
        </p:blipFill>
        <p:spPr>
          <a:xfrm>
            <a:off x="3202390" y="-1"/>
            <a:ext cx="5941610"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scene3d>
            <a:camera prst="orthographicFront"/>
            <a:lightRig rig="contrasting" dir="t">
              <a:rot lat="0" lon="0" rev="4200000"/>
            </a:lightRig>
          </a:scene3d>
          <a:sp3d prstMaterial="plastic">
            <a:bevelT w="381000" h="114300" prst="relaxedInset"/>
            <a:contourClr>
              <a:srgbClr val="969696"/>
            </a:contourClr>
          </a:sp3d>
        </p:spPr>
      </p:pic>
      <p:cxnSp>
        <p:nvCxnSpPr>
          <p:cNvPr id="28" name="Straight Connector 27">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Title 9">
            <a:extLst>
              <a:ext uri="{FF2B5EF4-FFF2-40B4-BE49-F238E27FC236}">
                <a16:creationId xmlns:a16="http://schemas.microsoft.com/office/drawing/2014/main" id="{A588223B-B90D-4F58-AD5A-FA0994E3BF44}"/>
              </a:ext>
            </a:extLst>
          </p:cNvPr>
          <p:cNvSpPr>
            <a:spLocks noGrp="1"/>
          </p:cNvSpPr>
          <p:nvPr>
            <p:ph type="title"/>
          </p:nvPr>
        </p:nvSpPr>
        <p:spPr>
          <a:xfrm>
            <a:off x="524504" y="742660"/>
            <a:ext cx="3043288" cy="4669474"/>
          </a:xfrm>
        </p:spPr>
        <p:txBody>
          <a:bodyPr vert="horz" lIns="91440" tIns="45720" rIns="91440" bIns="45720" rtlCol="0" anchor="b">
            <a:noAutofit/>
          </a:bodyPr>
          <a:lstStyle/>
          <a:p>
            <a:pPr algn="r"/>
            <a:r>
              <a:rPr lang="en-US"/>
              <a:t>Encourage agencies and entities to endorse the principles as explicit concepts that guide their work </a:t>
            </a:r>
          </a:p>
        </p:txBody>
      </p:sp>
    </p:spTree>
    <p:extLst>
      <p:ext uri="{BB962C8B-B14F-4D97-AF65-F5344CB8AC3E}">
        <p14:creationId xmlns:p14="http://schemas.microsoft.com/office/powerpoint/2010/main" val="2182963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C1705DBA-0593-45A7-BED9-C6A199758E98}"/>
              </a:ext>
            </a:extLst>
          </p:cNvPr>
          <p:cNvPicPr>
            <a:picLocks noChangeAspect="1"/>
          </p:cNvPicPr>
          <p:nvPr/>
        </p:nvPicPr>
        <p:blipFill rotWithShape="1">
          <a:blip r:embed="rId2"/>
          <a:srcRect l="13754" r="29754"/>
          <a:stretch/>
        </p:blipFill>
        <p:spPr>
          <a:xfrm>
            <a:off x="20" y="-1"/>
            <a:ext cx="404620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 name="Title 1">
            <a:extLst>
              <a:ext uri="{FF2B5EF4-FFF2-40B4-BE49-F238E27FC236}">
                <a16:creationId xmlns:a16="http://schemas.microsoft.com/office/drawing/2014/main" id="{533CC2E8-0D00-438A-B66B-B430C265EAF3}"/>
              </a:ext>
            </a:extLst>
          </p:cNvPr>
          <p:cNvSpPr>
            <a:spLocks noGrp="1"/>
          </p:cNvSpPr>
          <p:nvPr>
            <p:ph type="title"/>
          </p:nvPr>
        </p:nvSpPr>
        <p:spPr>
          <a:xfrm>
            <a:off x="4063510" y="1008779"/>
            <a:ext cx="3268980" cy="5271338"/>
          </a:xfrm>
        </p:spPr>
        <p:txBody>
          <a:bodyPr>
            <a:normAutofit/>
          </a:bodyPr>
          <a:lstStyle/>
          <a:p>
            <a:r>
              <a:rPr lang="en-US"/>
              <a:t>Incorporate the Guiding Principles into applications like the recent PDG proposal</a:t>
            </a:r>
          </a:p>
        </p:txBody>
      </p:sp>
    </p:spTree>
    <p:extLst>
      <p:ext uri="{BB962C8B-B14F-4D97-AF65-F5344CB8AC3E}">
        <p14:creationId xmlns:p14="http://schemas.microsoft.com/office/powerpoint/2010/main" val="3425131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sign&#10;&#10;Description generated with high confidence">
            <a:extLst>
              <a:ext uri="{FF2B5EF4-FFF2-40B4-BE49-F238E27FC236}">
                <a16:creationId xmlns:a16="http://schemas.microsoft.com/office/drawing/2014/main" id="{DBC53764-3AD3-4CCC-ABB6-3902110D374E}"/>
              </a:ext>
            </a:extLst>
          </p:cNvPr>
          <p:cNvPicPr>
            <a:picLocks noChangeAspect="1"/>
          </p:cNvPicPr>
          <p:nvPr/>
        </p:nvPicPr>
        <p:blipFill>
          <a:blip r:embed="rId3"/>
          <a:stretch>
            <a:fillRect/>
          </a:stretch>
        </p:blipFill>
        <p:spPr>
          <a:xfrm>
            <a:off x="4572000" y="422583"/>
            <a:ext cx="2286000" cy="2000250"/>
          </a:xfrm>
          <a:prstGeom prst="rect">
            <a:avLst/>
          </a:prstGeom>
        </p:spPr>
      </p:pic>
      <p:pic>
        <p:nvPicPr>
          <p:cNvPr id="6" name="Picture 5" descr="http://nceln.fpg.unc.edu/sites/nceln.fpg.unc.edu/files/imce/images/Preschool%20Page%20Adeline%20and%20Bennett.jpg">
            <a:extLst>
              <a:ext uri="{FF2B5EF4-FFF2-40B4-BE49-F238E27FC236}">
                <a16:creationId xmlns:a16="http://schemas.microsoft.com/office/drawing/2014/main" id="{2353FDE9-D1D9-4450-863A-2F1078BB76A5}"/>
              </a:ext>
            </a:extLst>
          </p:cNvPr>
          <p:cNvPicPr/>
          <p:nvPr/>
        </p:nvPicPr>
        <p:blipFill rotWithShape="1">
          <a:blip r:embed="rId4">
            <a:extLst>
              <a:ext uri="{28A0092B-C50C-407E-A947-70E740481C1C}">
                <a14:useLocalDpi xmlns:a14="http://schemas.microsoft.com/office/drawing/2010/main" val="0"/>
              </a:ext>
            </a:extLst>
          </a:blip>
          <a:srcRect l="1415" r="28911" b="-2"/>
          <a:stretch/>
        </p:blipFill>
        <p:spPr bwMode="auto">
          <a:xfrm>
            <a:off x="1" y="116679"/>
            <a:ext cx="3110593" cy="3053443"/>
          </a:xfrm>
          <a:prstGeom prst="rect">
            <a:avLst/>
          </a:prstGeom>
          <a:noFill/>
        </p:spPr>
      </p:pic>
      <p:sp>
        <p:nvSpPr>
          <p:cNvPr id="3" name="Content Placeholder 2">
            <a:extLst>
              <a:ext uri="{FF2B5EF4-FFF2-40B4-BE49-F238E27FC236}">
                <a16:creationId xmlns:a16="http://schemas.microsoft.com/office/drawing/2014/main" id="{913DB43A-3C9D-4B5A-9C87-1FEB5F5A5E6B}"/>
              </a:ext>
            </a:extLst>
          </p:cNvPr>
          <p:cNvSpPr>
            <a:spLocks noGrp="1"/>
          </p:cNvSpPr>
          <p:nvPr>
            <p:ph idx="1"/>
          </p:nvPr>
        </p:nvSpPr>
        <p:spPr>
          <a:xfrm>
            <a:off x="3346704" y="2496311"/>
            <a:ext cx="4158803" cy="3545051"/>
          </a:xfrm>
        </p:spPr>
        <p:txBody>
          <a:bodyPr>
            <a:normAutofit/>
          </a:bodyPr>
          <a:lstStyle/>
          <a:p>
            <a:pPr marL="0" lvl="0" indent="0">
              <a:buNone/>
            </a:pPr>
            <a:r>
              <a:rPr lang="en-US" sz="3200" b="1"/>
              <a:t>How can Vermont construct a QRIS system that advances equity for each and every child and family?</a:t>
            </a:r>
            <a:endParaRPr lang="en-US" sz="3200"/>
          </a:p>
        </p:txBody>
      </p:sp>
      <p:pic>
        <p:nvPicPr>
          <p:cNvPr id="5" name="Picture 4" descr="Jose_pointing_to_shawdow_2.jpg">
            <a:extLst>
              <a:ext uri="{FF2B5EF4-FFF2-40B4-BE49-F238E27FC236}">
                <a16:creationId xmlns:a16="http://schemas.microsoft.com/office/drawing/2014/main" id="{8736EA83-B5A5-4BBC-BAB6-8B882B414B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60299" y="3433851"/>
            <a:ext cx="3431192" cy="3110593"/>
          </a:xfrm>
          <a:prstGeom prst="rect">
            <a:avLst/>
          </a:prstGeom>
        </p:spPr>
      </p:pic>
    </p:spTree>
    <p:extLst>
      <p:ext uri="{BB962C8B-B14F-4D97-AF65-F5344CB8AC3E}">
        <p14:creationId xmlns:p14="http://schemas.microsoft.com/office/powerpoint/2010/main" val="2481968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hildren_on_tire_swing_08.JPG"/>
          <p:cNvPicPr>
            <a:picLocks noChangeAspect="1"/>
          </p:cNvPicPr>
          <p:nvPr/>
        </p:nvPicPr>
        <p:blipFill rotWithShape="1">
          <a:blip r:embed="rId2">
            <a:extLst>
              <a:ext uri="{28A0092B-C50C-407E-A947-70E740481C1C}">
                <a14:useLocalDpi xmlns:a14="http://schemas.microsoft.com/office/drawing/2010/main" val="0"/>
              </a:ext>
            </a:extLst>
          </a:blip>
          <a:srcRect t="3048" r="13821"/>
          <a:stretch/>
        </p:blipFill>
        <p:spPr>
          <a:xfrm>
            <a:off x="-1" y="0"/>
            <a:ext cx="9144001" cy="6858000"/>
          </a:xfrm>
          <a:prstGeom prst="rect">
            <a:avLst/>
          </a:prstGeom>
        </p:spPr>
      </p:pic>
      <p:sp>
        <p:nvSpPr>
          <p:cNvPr id="4" name="Rounded Rectangle 3"/>
          <p:cNvSpPr/>
          <p:nvPr/>
        </p:nvSpPr>
        <p:spPr>
          <a:xfrm>
            <a:off x="447736" y="4071512"/>
            <a:ext cx="2971343" cy="1506135"/>
          </a:xfrm>
          <a:prstGeom prst="roundRect">
            <a:avLst/>
          </a:prstGeom>
          <a:solidFill>
            <a:srgbClr val="E154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8434" y="4240178"/>
            <a:ext cx="2980715" cy="1200329"/>
          </a:xfrm>
          <a:prstGeom prst="rect">
            <a:avLst/>
          </a:prstGeom>
          <a:noFill/>
        </p:spPr>
        <p:txBody>
          <a:bodyPr wrap="square" rtlCol="0">
            <a:spAutoFit/>
          </a:bodyPr>
          <a:lstStyle/>
          <a:p>
            <a:pPr algn="ctr"/>
            <a:r>
              <a:rPr lang="en-US" sz="3600">
                <a:solidFill>
                  <a:srgbClr val="FFFFFF"/>
                </a:solidFill>
                <a:latin typeface="Century Gothic"/>
                <a:cs typeface="Century Gothic"/>
              </a:rPr>
              <a:t>Every child </a:t>
            </a:r>
            <a:br>
              <a:rPr lang="en-US" sz="3600">
                <a:solidFill>
                  <a:srgbClr val="FFFFFF"/>
                </a:solidFill>
                <a:latin typeface="Century Gothic"/>
                <a:cs typeface="Century Gothic"/>
              </a:rPr>
            </a:br>
            <a:r>
              <a:rPr lang="en-US" sz="3600">
                <a:solidFill>
                  <a:srgbClr val="FFFFFF"/>
                </a:solidFill>
                <a:latin typeface="Century Gothic"/>
                <a:cs typeface="Century Gothic"/>
              </a:rPr>
              <a:t>is worth it!</a:t>
            </a:r>
          </a:p>
        </p:txBody>
      </p:sp>
    </p:spTree>
    <p:extLst>
      <p:ext uri="{BB962C8B-B14F-4D97-AF65-F5344CB8AC3E}">
        <p14:creationId xmlns:p14="http://schemas.microsoft.com/office/powerpoint/2010/main" val="1646371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F7BC42-1565-4A04-8033-FC9AF18C262D}"/>
              </a:ext>
            </a:extLst>
          </p:cNvPr>
          <p:cNvPicPr>
            <a:picLocks noChangeAspect="1"/>
          </p:cNvPicPr>
          <p:nvPr/>
        </p:nvPicPr>
        <p:blipFill>
          <a:blip r:embed="rId4"/>
          <a:stretch>
            <a:fillRect/>
          </a:stretch>
        </p:blipFill>
        <p:spPr>
          <a:xfrm>
            <a:off x="528638" y="1333500"/>
            <a:ext cx="8097837" cy="4883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298787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generated with very high confidence">
            <a:extLst>
              <a:ext uri="{FF2B5EF4-FFF2-40B4-BE49-F238E27FC236}">
                <a16:creationId xmlns:a16="http://schemas.microsoft.com/office/drawing/2014/main" id="{14FBC953-29C4-4692-AB6C-38380457332F}"/>
              </a:ext>
            </a:extLst>
          </p:cNvPr>
          <p:cNvPicPr>
            <a:picLocks noChangeAspect="1"/>
          </p:cNvPicPr>
          <p:nvPr/>
        </p:nvPicPr>
        <p:blipFill rotWithShape="1">
          <a:blip r:embed="rId3">
            <a:extLst>
              <a:ext uri="{28A0092B-C50C-407E-A947-70E740481C1C}">
                <a14:useLocalDpi xmlns:a14="http://schemas.microsoft.com/office/drawing/2010/main" val="0"/>
              </a:ext>
            </a:extLst>
          </a:blip>
          <a:srcRect t="4005"/>
          <a:stretch/>
        </p:blipFill>
        <p:spPr>
          <a:xfrm>
            <a:off x="4248938" y="2257991"/>
            <a:ext cx="1683185" cy="3321326"/>
          </a:xfrm>
          <a:prstGeom prst="rect">
            <a:avLst/>
          </a:prstGeom>
        </p:spPr>
      </p:pic>
      <p:pic>
        <p:nvPicPr>
          <p:cNvPr id="9" name="Picture 8" descr="A screenshot of a cell phone&#10;&#10;Description generated with very high confidence">
            <a:extLst>
              <a:ext uri="{FF2B5EF4-FFF2-40B4-BE49-F238E27FC236}">
                <a16:creationId xmlns:a16="http://schemas.microsoft.com/office/drawing/2014/main" id="{FD4BED01-3962-4DD2-BE4B-D2CE43021713}"/>
              </a:ext>
            </a:extLst>
          </p:cNvPr>
          <p:cNvPicPr>
            <a:picLocks noChangeAspect="1"/>
          </p:cNvPicPr>
          <p:nvPr/>
        </p:nvPicPr>
        <p:blipFill rotWithShape="1">
          <a:blip r:embed="rId4">
            <a:extLst>
              <a:ext uri="{28A0092B-C50C-407E-A947-70E740481C1C}">
                <a14:useLocalDpi xmlns:a14="http://schemas.microsoft.com/office/drawing/2010/main" val="0"/>
              </a:ext>
            </a:extLst>
          </a:blip>
          <a:srcRect t="3862"/>
          <a:stretch/>
        </p:blipFill>
        <p:spPr>
          <a:xfrm>
            <a:off x="6211550" y="2257991"/>
            <a:ext cx="1680689" cy="3321326"/>
          </a:xfrm>
          <a:prstGeom prst="rect">
            <a:avLst/>
          </a:prstGeom>
        </p:spPr>
      </p:pic>
      <p:sp>
        <p:nvSpPr>
          <p:cNvPr id="14" name="Title 13">
            <a:extLst>
              <a:ext uri="{FF2B5EF4-FFF2-40B4-BE49-F238E27FC236}">
                <a16:creationId xmlns:a16="http://schemas.microsoft.com/office/drawing/2014/main" id="{7332E3C0-F359-44AE-954F-3B0F2C0DF2A7}"/>
              </a:ext>
            </a:extLst>
          </p:cNvPr>
          <p:cNvSpPr>
            <a:spLocks noGrp="1"/>
          </p:cNvSpPr>
          <p:nvPr>
            <p:ph type="title"/>
          </p:nvPr>
        </p:nvSpPr>
        <p:spPr>
          <a:xfrm>
            <a:off x="2528336" y="1278684"/>
            <a:ext cx="6018622" cy="528350"/>
          </a:xfrm>
        </p:spPr>
        <p:txBody>
          <a:bodyPr>
            <a:normAutofit fontScale="90000"/>
          </a:bodyPr>
          <a:lstStyle/>
          <a:p>
            <a:pPr algn="ctr"/>
            <a:r>
              <a:rPr lang="en-US"/>
              <a:t>Please take a moment to rate &amp; review this session.</a:t>
            </a:r>
          </a:p>
        </p:txBody>
      </p:sp>
      <p:sp>
        <p:nvSpPr>
          <p:cNvPr id="15" name="TextBox 14">
            <a:extLst>
              <a:ext uri="{FF2B5EF4-FFF2-40B4-BE49-F238E27FC236}">
                <a16:creationId xmlns:a16="http://schemas.microsoft.com/office/drawing/2014/main" id="{3E0DB89F-6F72-4832-9B82-BE8E201072AB}"/>
              </a:ext>
            </a:extLst>
          </p:cNvPr>
          <p:cNvSpPr txBox="1"/>
          <p:nvPr/>
        </p:nvSpPr>
        <p:spPr>
          <a:xfrm>
            <a:off x="903742" y="2324579"/>
            <a:ext cx="2720316" cy="3300904"/>
          </a:xfrm>
          <a:prstGeom prst="rect">
            <a:avLst/>
          </a:prstGeom>
          <a:noFill/>
        </p:spPr>
        <p:txBody>
          <a:bodyPr wrap="square" rtlCol="0">
            <a:spAutoFit/>
          </a:bodyPr>
          <a:lstStyle/>
          <a:p>
            <a:pPr marL="257175" indent="-257175" defTabSz="685800">
              <a:buFontTx/>
              <a:buAutoNum type="arabicPeriod"/>
            </a:pPr>
            <a:r>
              <a:rPr lang="en-US" sz="1350">
                <a:solidFill>
                  <a:prstClr val="black"/>
                </a:solidFill>
                <a:latin typeface="Calibri" panose="020F0502020204030204"/>
              </a:rPr>
              <a:t>Find this session in the app and click to view details.</a:t>
            </a:r>
          </a:p>
          <a:p>
            <a:pPr marL="257175" indent="-257175" defTabSz="685800">
              <a:buFontTx/>
              <a:buAutoNum type="arabicPeriod"/>
            </a:pPr>
            <a:endParaRPr lang="en-US" sz="1350">
              <a:solidFill>
                <a:prstClr val="black"/>
              </a:solidFill>
              <a:latin typeface="Calibri" panose="020F0502020204030204"/>
            </a:endParaRPr>
          </a:p>
          <a:p>
            <a:pPr marL="257175" indent="-257175" defTabSz="685800">
              <a:buFontTx/>
              <a:buAutoNum type="arabicPeriod"/>
            </a:pPr>
            <a:r>
              <a:rPr lang="en-US" sz="1350">
                <a:solidFill>
                  <a:prstClr val="black"/>
                </a:solidFill>
                <a:latin typeface="Calibri" panose="020F0502020204030204"/>
              </a:rPr>
              <a:t>Select a Star rating.</a:t>
            </a:r>
          </a:p>
          <a:p>
            <a:pPr marL="257175" indent="-257175" defTabSz="685800">
              <a:buFontTx/>
              <a:buAutoNum type="arabicPeriod"/>
            </a:pPr>
            <a:endParaRPr lang="en-US" sz="1350">
              <a:solidFill>
                <a:prstClr val="black"/>
              </a:solidFill>
              <a:latin typeface="Calibri" panose="020F0502020204030204"/>
            </a:endParaRPr>
          </a:p>
          <a:p>
            <a:pPr marL="257175" indent="-257175" defTabSz="685800">
              <a:buFontTx/>
              <a:buAutoNum type="arabicPeriod"/>
            </a:pPr>
            <a:r>
              <a:rPr lang="en-US" sz="1350">
                <a:solidFill>
                  <a:prstClr val="black"/>
                </a:solidFill>
                <a:latin typeface="Calibri" panose="020F0502020204030204"/>
              </a:rPr>
              <a:t>Enter additional feedback – What did you love? What could have been better?</a:t>
            </a:r>
          </a:p>
          <a:p>
            <a:pPr marL="257175" indent="-257175" defTabSz="685800">
              <a:buFontTx/>
              <a:buAutoNum type="arabicPeriod"/>
            </a:pPr>
            <a:r>
              <a:rPr lang="en-US" sz="1350">
                <a:solidFill>
                  <a:prstClr val="black"/>
                </a:solidFill>
                <a:latin typeface="Calibri" panose="020F0502020204030204"/>
              </a:rPr>
              <a:t>Click the Submit button.</a:t>
            </a:r>
          </a:p>
          <a:p>
            <a:pPr defTabSz="685800"/>
            <a:endParaRPr lang="en-US" sz="1350">
              <a:solidFill>
                <a:prstClr val="black"/>
              </a:solidFill>
              <a:latin typeface="Calibri" panose="020F0502020204030204"/>
            </a:endParaRPr>
          </a:p>
          <a:p>
            <a:pPr marL="257175" indent="-257175" defTabSz="685800">
              <a:buFontTx/>
              <a:buAutoNum type="arabicPeriod"/>
            </a:pPr>
            <a:endParaRPr lang="en-US" sz="1350">
              <a:solidFill>
                <a:prstClr val="black"/>
              </a:solidFill>
              <a:latin typeface="Calibri" panose="020F0502020204030204"/>
            </a:endParaRPr>
          </a:p>
          <a:p>
            <a:pPr algn="ctr" defTabSz="685800"/>
            <a:r>
              <a:rPr lang="en-US" sz="1500">
                <a:solidFill>
                  <a:prstClr val="black"/>
                </a:solidFill>
                <a:latin typeface="Calibri" panose="020F0502020204030204"/>
              </a:rPr>
              <a:t>We take your feedback very seriously and will use it to inform improvements for QRIS 2020!</a:t>
            </a:r>
          </a:p>
        </p:txBody>
      </p:sp>
      <p:sp>
        <p:nvSpPr>
          <p:cNvPr id="16" name="Arrow: Right 15">
            <a:extLst>
              <a:ext uri="{FF2B5EF4-FFF2-40B4-BE49-F238E27FC236}">
                <a16:creationId xmlns:a16="http://schemas.microsoft.com/office/drawing/2014/main" id="{AB4710EA-7853-4495-8394-92288CBD7150}"/>
              </a:ext>
            </a:extLst>
          </p:cNvPr>
          <p:cNvSpPr/>
          <p:nvPr/>
        </p:nvSpPr>
        <p:spPr>
          <a:xfrm>
            <a:off x="2911207" y="3009989"/>
            <a:ext cx="2396036" cy="10669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7" name="Arrow: Right 16">
            <a:extLst>
              <a:ext uri="{FF2B5EF4-FFF2-40B4-BE49-F238E27FC236}">
                <a16:creationId xmlns:a16="http://schemas.microsoft.com/office/drawing/2014/main" id="{73A1AC53-FB07-42DB-A7E3-20CF7993B198}"/>
              </a:ext>
            </a:extLst>
          </p:cNvPr>
          <p:cNvSpPr/>
          <p:nvPr/>
        </p:nvSpPr>
        <p:spPr>
          <a:xfrm>
            <a:off x="3842276" y="3375320"/>
            <a:ext cx="2496509" cy="10669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8CAEC542-1CFB-4AEA-BE41-6C6CAEBE12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365" y="1146380"/>
            <a:ext cx="2143125" cy="792956"/>
          </a:xfrm>
          <a:prstGeom prst="rect">
            <a:avLst/>
          </a:prstGeom>
        </p:spPr>
      </p:pic>
    </p:spTree>
    <p:extLst>
      <p:ext uri="{BB962C8B-B14F-4D97-AF65-F5344CB8AC3E}">
        <p14:creationId xmlns:p14="http://schemas.microsoft.com/office/powerpoint/2010/main" val="1274168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1254DC-BA9A-4A08-A491-ACB188AE6992}"/>
              </a:ext>
            </a:extLst>
          </p:cNvPr>
          <p:cNvPicPr>
            <a:picLocks noChangeAspect="1"/>
          </p:cNvPicPr>
          <p:nvPr/>
        </p:nvPicPr>
        <p:blipFill>
          <a:blip r:embed="rId2"/>
          <a:stretch>
            <a:fillRect/>
          </a:stretch>
        </p:blipFill>
        <p:spPr>
          <a:xfrm>
            <a:off x="0" y="15949"/>
            <a:ext cx="9144000" cy="1770972"/>
          </a:xfrm>
          <a:prstGeom prst="rect">
            <a:avLst/>
          </a:prstGeom>
        </p:spPr>
      </p:pic>
      <p:sp>
        <p:nvSpPr>
          <p:cNvPr id="3" name="TextBox 2">
            <a:extLst>
              <a:ext uri="{FF2B5EF4-FFF2-40B4-BE49-F238E27FC236}">
                <a16:creationId xmlns:a16="http://schemas.microsoft.com/office/drawing/2014/main" id="{9F461C22-CBA4-4219-80C7-BAF0D2AB8A6D}"/>
              </a:ext>
            </a:extLst>
          </p:cNvPr>
          <p:cNvSpPr txBox="1"/>
          <p:nvPr/>
        </p:nvSpPr>
        <p:spPr>
          <a:xfrm>
            <a:off x="228600" y="2057400"/>
            <a:ext cx="8763000"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Focus on the individual early childhood educator rather than on preparation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Address potential missing elements identified in the </a:t>
            </a:r>
            <a:r>
              <a:rPr kumimoji="0" lang="en-US" sz="1800" b="0" i="1" u="none" strike="noStrike" kern="1200" cap="none" spc="0" normalizeH="0" baseline="0" noProof="0">
                <a:ln>
                  <a:noFill/>
                </a:ln>
                <a:solidFill>
                  <a:prstClr val="black"/>
                </a:solidFill>
                <a:effectLst/>
                <a:uLnTx/>
                <a:uFillTx/>
                <a:latin typeface="Calibri"/>
                <a:ea typeface="+mn-ea"/>
                <a:cs typeface="+mn-cs"/>
              </a:rPr>
              <a:t>Transforming the Workforce </a:t>
            </a:r>
            <a:r>
              <a:rPr kumimoji="0" lang="en-US" sz="1800" b="0" i="0" u="none" strike="noStrike" kern="1200" cap="none" spc="0" normalizeH="0" baseline="0" noProof="0">
                <a:ln>
                  <a:noFill/>
                </a:ln>
                <a:solidFill>
                  <a:prstClr val="black"/>
                </a:solidFill>
                <a:effectLst/>
                <a:uLnTx/>
                <a:uFillTx/>
                <a:latin typeface="Calibri"/>
                <a:ea typeface="+mn-ea"/>
                <a:cs typeface="+mn-cs"/>
              </a:rPr>
              <a:t>report, including teaching subject matter specific content, addressing stress and adversity, fostering socioemotional development, working with dual language learners and integrating technology in curricula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Consider competencies from sister organizations (e.g., Council for Exceptional Children, DEC Recommended Practices, Council for Professional Recognition -Child Development Associate (CDA) Competency Standards)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Elevate inclusion, diversity and equity beyond the currently integrated approach to fully capture the depth and breadth of these issues</a:t>
            </a:r>
          </a:p>
        </p:txBody>
      </p:sp>
    </p:spTree>
    <p:extLst>
      <p:ext uri="{BB962C8B-B14F-4D97-AF65-F5344CB8AC3E}">
        <p14:creationId xmlns:p14="http://schemas.microsoft.com/office/powerpoint/2010/main" val="607166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36531-70B7-42DF-860B-8D670C16AAAF}"/>
              </a:ext>
            </a:extLst>
          </p:cNvPr>
          <p:cNvPicPr>
            <a:picLocks noChangeAspect="1"/>
          </p:cNvPicPr>
          <p:nvPr/>
        </p:nvPicPr>
        <p:blipFill>
          <a:blip r:embed="rId3"/>
          <a:stretch>
            <a:fillRect/>
          </a:stretch>
        </p:blipFill>
        <p:spPr>
          <a:xfrm>
            <a:off x="0" y="-9331"/>
            <a:ext cx="9144000" cy="1780194"/>
          </a:xfrm>
          <a:prstGeom prst="rect">
            <a:avLst/>
          </a:prstGeom>
        </p:spPr>
      </p:pic>
      <p:sp>
        <p:nvSpPr>
          <p:cNvPr id="3" name="Rectangle 2">
            <a:extLst>
              <a:ext uri="{FF2B5EF4-FFF2-40B4-BE49-F238E27FC236}">
                <a16:creationId xmlns:a16="http://schemas.microsoft.com/office/drawing/2014/main" id="{02041AF5-B16B-4E30-8EFD-903F72533FF3}"/>
              </a:ext>
            </a:extLst>
          </p:cNvPr>
          <p:cNvSpPr/>
          <p:nvPr/>
        </p:nvSpPr>
        <p:spPr>
          <a:xfrm>
            <a:off x="723900" y="2209800"/>
            <a:ext cx="7696200" cy="4154984"/>
          </a:xfrm>
          <a:prstGeom prst="rect">
            <a:avLst/>
          </a:prstGeom>
        </p:spPr>
        <p:txBody>
          <a:bodyPr wrap="square">
            <a:spAutoFit/>
          </a:bodyPr>
          <a:lstStyle/>
          <a:p>
            <a:r>
              <a:rPr lang="en-US" sz="2400">
                <a:latin typeface="Arial" panose="020B0604020202020204" pitchFamily="34" charset="0"/>
              </a:rPr>
              <a:t>All children have the right to equitable learning opportunities that help them achieve their full potential as engaged learners and valued members of society. As a result, all early childhood educators have a professional obligation to advance equity. They can do this best when they, the early learning settings in which they work, and their wider communities embrace diversity and inclusivity as strengths, uphold fundamental principles of fairness and justice, and work to eliminate structural inequities that limit equitable learning opportunities. </a:t>
            </a:r>
            <a:endParaRPr lang="en-US" sz="2400"/>
          </a:p>
        </p:txBody>
      </p:sp>
    </p:spTree>
    <p:extLst>
      <p:ext uri="{BB962C8B-B14F-4D97-AF65-F5344CB8AC3E}">
        <p14:creationId xmlns:p14="http://schemas.microsoft.com/office/powerpoint/2010/main" val="350766809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D478FF-74E1-4607-8FB2-C6A3749D8491}"/>
              </a:ext>
            </a:extLst>
          </p:cNvPr>
          <p:cNvSpPr/>
          <p:nvPr/>
        </p:nvSpPr>
        <p:spPr>
          <a:xfrm>
            <a:off x="-13010" y="-74645"/>
            <a:ext cx="9144000" cy="77724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itle 2">
            <a:extLst>
              <a:ext uri="{FF2B5EF4-FFF2-40B4-BE49-F238E27FC236}">
                <a16:creationId xmlns:a16="http://schemas.microsoft.com/office/drawing/2014/main" id="{C0F5E9EA-35D2-4859-A0C4-3857DFEFD754}"/>
              </a:ext>
            </a:extLst>
          </p:cNvPr>
          <p:cNvSpPr txBox="1">
            <a:spLocks/>
          </p:cNvSpPr>
          <p:nvPr/>
        </p:nvSpPr>
        <p:spPr bwMode="auto">
          <a:xfrm>
            <a:off x="215590" y="19506"/>
            <a:ext cx="8915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kern="1200">
                <a:solidFill>
                  <a:srgbClr val="FFFFFF"/>
                </a:solidFill>
                <a:latin typeface="Britannic Bold" pitchFamily="34" charset="0"/>
                <a:ea typeface="+mj-ea"/>
                <a:cs typeface="+mj-cs"/>
              </a:defRPr>
            </a:lvl1pPr>
            <a:lvl2pPr algn="l" rtl="0" eaLnBrk="1" fontAlgn="base" hangingPunct="1">
              <a:spcBef>
                <a:spcPct val="0"/>
              </a:spcBef>
              <a:spcAft>
                <a:spcPct val="0"/>
              </a:spcAft>
              <a:defRPr sz="4000">
                <a:solidFill>
                  <a:srgbClr val="FFFFFF"/>
                </a:solidFill>
                <a:latin typeface="Britannic Bold" pitchFamily="34" charset="0"/>
              </a:defRPr>
            </a:lvl2pPr>
            <a:lvl3pPr algn="l" rtl="0" eaLnBrk="1" fontAlgn="base" hangingPunct="1">
              <a:spcBef>
                <a:spcPct val="0"/>
              </a:spcBef>
              <a:spcAft>
                <a:spcPct val="0"/>
              </a:spcAft>
              <a:defRPr sz="4000">
                <a:solidFill>
                  <a:srgbClr val="FFFFFF"/>
                </a:solidFill>
                <a:latin typeface="Britannic Bold" pitchFamily="34" charset="0"/>
              </a:defRPr>
            </a:lvl3pPr>
            <a:lvl4pPr algn="l" rtl="0" eaLnBrk="1" fontAlgn="base" hangingPunct="1">
              <a:spcBef>
                <a:spcPct val="0"/>
              </a:spcBef>
              <a:spcAft>
                <a:spcPct val="0"/>
              </a:spcAft>
              <a:defRPr sz="4000">
                <a:solidFill>
                  <a:srgbClr val="FFFFFF"/>
                </a:solidFill>
                <a:latin typeface="Britannic Bold" pitchFamily="34" charset="0"/>
              </a:defRPr>
            </a:lvl4pPr>
            <a:lvl5pPr algn="l" rtl="0" eaLnBrk="1" fontAlgn="base" hangingPunct="1">
              <a:spcBef>
                <a:spcPct val="0"/>
              </a:spcBef>
              <a:spcAft>
                <a:spcPct val="0"/>
              </a:spcAft>
              <a:defRPr sz="4000">
                <a:solidFill>
                  <a:srgbClr val="FFFFFF"/>
                </a:solidFill>
                <a:latin typeface="Britannic Bold" pitchFamily="34" charset="0"/>
              </a:defRPr>
            </a:lvl5pPr>
            <a:lvl6pPr marL="457200" algn="l" rtl="0" eaLnBrk="1" fontAlgn="base" hangingPunct="1">
              <a:spcBef>
                <a:spcPct val="0"/>
              </a:spcBef>
              <a:spcAft>
                <a:spcPct val="0"/>
              </a:spcAft>
              <a:defRPr sz="4000">
                <a:solidFill>
                  <a:srgbClr val="FFFFFF"/>
                </a:solidFill>
                <a:latin typeface="Britannic Bold" pitchFamily="34" charset="0"/>
              </a:defRPr>
            </a:lvl6pPr>
            <a:lvl7pPr marL="914400" algn="l" rtl="0" eaLnBrk="1" fontAlgn="base" hangingPunct="1">
              <a:spcBef>
                <a:spcPct val="0"/>
              </a:spcBef>
              <a:spcAft>
                <a:spcPct val="0"/>
              </a:spcAft>
              <a:defRPr sz="4000">
                <a:solidFill>
                  <a:srgbClr val="FFFFFF"/>
                </a:solidFill>
                <a:latin typeface="Britannic Bold" pitchFamily="34" charset="0"/>
              </a:defRPr>
            </a:lvl7pPr>
            <a:lvl8pPr marL="1371600" algn="l" rtl="0" eaLnBrk="1" fontAlgn="base" hangingPunct="1">
              <a:spcBef>
                <a:spcPct val="0"/>
              </a:spcBef>
              <a:spcAft>
                <a:spcPct val="0"/>
              </a:spcAft>
              <a:defRPr sz="4000">
                <a:solidFill>
                  <a:srgbClr val="FFFFFF"/>
                </a:solidFill>
                <a:latin typeface="Britannic Bold" pitchFamily="34" charset="0"/>
              </a:defRPr>
            </a:lvl8pPr>
            <a:lvl9pPr marL="1828800" algn="l" rtl="0" eaLnBrk="1" fontAlgn="base" hangingPunct="1">
              <a:spcBef>
                <a:spcPct val="0"/>
              </a:spcBef>
              <a:spcAft>
                <a:spcPct val="0"/>
              </a:spcAft>
              <a:defRPr sz="4000">
                <a:solidFill>
                  <a:srgbClr val="FFFFFF"/>
                </a:solidFill>
                <a:latin typeface="Britannic Bold"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Britannic Bold" pitchFamily="34" charset="0"/>
                <a:ea typeface="+mj-ea"/>
                <a:cs typeface="+mj-cs"/>
              </a:rPr>
              <a:t>			</a:t>
            </a:r>
            <a:r>
              <a:rPr kumimoji="0" lang="en-US" sz="3200" b="0" i="0" u="none" strike="noStrike" kern="1200" cap="none" spc="0" normalizeH="0" baseline="0" noProof="0">
                <a:ln>
                  <a:noFill/>
                </a:ln>
                <a:solidFill>
                  <a:prstClr val="white"/>
                </a:solidFill>
                <a:effectLst/>
                <a:uLnTx/>
                <a:uFillTx/>
                <a:latin typeface="Britannic Bold" pitchFamily="34" charset="0"/>
                <a:ea typeface="+mj-ea"/>
                <a:cs typeface="+mj-cs"/>
              </a:rPr>
              <a:t>Culturally Responsive Teaching</a:t>
            </a:r>
            <a:endParaRPr kumimoji="0" lang="en-US" sz="3600" b="0" i="0" u="none" strike="noStrike" kern="1200" cap="none" spc="0" normalizeH="0" baseline="0" noProof="0">
              <a:ln>
                <a:noFill/>
              </a:ln>
              <a:solidFill>
                <a:prstClr val="white"/>
              </a:solidFill>
              <a:effectLst/>
              <a:uLnTx/>
              <a:uFillTx/>
              <a:latin typeface="Britannic Bold" pitchFamily="34" charset="0"/>
              <a:ea typeface="+mj-ea"/>
              <a:cs typeface="+mj-cs"/>
            </a:endParaRPr>
          </a:p>
        </p:txBody>
      </p:sp>
      <p:pic>
        <p:nvPicPr>
          <p:cNvPr id="17" name="Picture 2" descr="http://i1.cmail19.com/ei/d/F6/3FF/6BE/080845/csfinal/shutterstock_382762330_1.2e16d0ba.fill-1600x775__1-9900000000079e3c.jpg">
            <a:extLst>
              <a:ext uri="{FF2B5EF4-FFF2-40B4-BE49-F238E27FC236}">
                <a16:creationId xmlns:a16="http://schemas.microsoft.com/office/drawing/2014/main" id="{F00CBB9B-251D-4BD6-8656-9D7E7F563FCC}"/>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rot="16200000">
            <a:off x="-1657891" y="2361204"/>
            <a:ext cx="6130985" cy="282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7CD51F2-16E8-4C76-ACA7-853D78CDFA71}"/>
              </a:ext>
            </a:extLst>
          </p:cNvPr>
          <p:cNvSpPr txBox="1"/>
          <p:nvPr/>
        </p:nvSpPr>
        <p:spPr>
          <a:xfrm>
            <a:off x="3200400" y="1600200"/>
            <a:ext cx="5791200" cy="39087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ockwell" panose="02060603020205020403" pitchFamily="18" charset="0"/>
                <a:ea typeface="+mn-ea"/>
                <a:cs typeface="+mn-cs"/>
              </a:rPr>
              <a:t>A 50-State Survey of Teaching Standards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	</a:t>
            </a:r>
            <a:r>
              <a:rPr kumimoji="0" lang="en-US" sz="1600" b="1" i="0" u="none" strike="noStrike" kern="1200" cap="none" spc="0" normalizeH="0" baseline="0" noProof="0">
                <a:ln>
                  <a:noFill/>
                </a:ln>
                <a:solidFill>
                  <a:srgbClr val="ACCBF9">
                    <a:lumMod val="75000"/>
                  </a:srgbClr>
                </a:solidFill>
                <a:effectLst/>
                <a:uLnTx/>
                <a:uFillTx/>
                <a:latin typeface="Rockwell" panose="02060603020205020403" pitchFamily="18" charset="0"/>
                <a:ea typeface="+mn-ea"/>
                <a:cs typeface="+mn-cs"/>
              </a:rPr>
              <a:t>Jenny Muniz	New America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Rockwell" panose="02060603020205020403" pitchFamily="18" charset="0"/>
                <a:ea typeface="+mn-ea"/>
                <a:cs typeface="+mn-cs"/>
              </a:rPr>
              <a:t>Understanding culturally responsive teaching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Rockwell" panose="02060603020205020403" pitchFamily="18" charset="0"/>
                <a:ea typeface="+mn-ea"/>
                <a:cs typeface="+mn-cs"/>
              </a:rPr>
              <a:t>8 teacher competencies that promote culturally responsive teaching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Rockwell" panose="02060603020205020403" pitchFamily="18" charset="0"/>
                <a:ea typeface="+mn-ea"/>
                <a:cs typeface="+mn-cs"/>
              </a:rPr>
              <a:t>Using professional teaching standards to promote culturally responsive teaching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Rockwell" panose="02060603020205020403" pitchFamily="18" charset="0"/>
                <a:ea typeface="+mn-ea"/>
                <a:cs typeface="+mn-cs"/>
              </a:rPr>
              <a:t>Excerpts from excellent teaching standards documents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CCBF9">
                    <a:lumMod val="75000"/>
                  </a:srgbClr>
                </a:solidFill>
                <a:effectLst/>
                <a:uLnTx/>
                <a:uFillTx/>
                <a:latin typeface="Rockwell" panose="02060603020205020403" pitchFamily="18" charset="0"/>
                <a:ea typeface="+mn-ea"/>
                <a:cs typeface="+mn-cs"/>
                <a:hlinkClick r:id="rId4">
                  <a:extLst>
                    <a:ext uri="{A12FA001-AC4F-418D-AE19-62706E023703}">
                      <ahyp:hlinkClr xmlns:ahyp="http://schemas.microsoft.com/office/drawing/2018/hyperlinkcolor" val="tx"/>
                    </a:ext>
                  </a:extLst>
                </a:hlinkClick>
              </a:rPr>
              <a:t>https://d1y8sb8igg2f8e.cloudfront.net/documents/Culturally_Responsive_Teaching_2019-03-28_130012.pdf</a:t>
            </a:r>
            <a:r>
              <a:rPr kumimoji="0" lang="en-US" sz="1200" b="1" i="0" u="none" strike="noStrike" kern="1200" cap="none" spc="0" normalizeH="0" baseline="0" noProof="0">
                <a:ln>
                  <a:noFill/>
                </a:ln>
                <a:solidFill>
                  <a:srgbClr val="ACCBF9">
                    <a:lumMod val="75000"/>
                  </a:srgbClr>
                </a:solidFill>
                <a:effectLst/>
                <a:uLnTx/>
                <a:uFillTx/>
                <a:latin typeface="Rockwell" panose="02060603020205020403" pitchFamily="18" charset="0"/>
                <a:ea typeface="+mn-ea"/>
                <a:cs typeface="+mn-cs"/>
              </a:rPr>
              <a:t>   </a:t>
            </a:r>
          </a:p>
        </p:txBody>
      </p:sp>
    </p:spTree>
    <p:extLst>
      <p:ext uri="{BB962C8B-B14F-4D97-AF65-F5344CB8AC3E}">
        <p14:creationId xmlns:p14="http://schemas.microsoft.com/office/powerpoint/2010/main" val="692330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D478FF-74E1-4607-8FB2-C6A3749D8491}"/>
              </a:ext>
            </a:extLst>
          </p:cNvPr>
          <p:cNvSpPr/>
          <p:nvPr/>
        </p:nvSpPr>
        <p:spPr>
          <a:xfrm>
            <a:off x="-13010" y="-74645"/>
            <a:ext cx="9144000" cy="77724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itle 2">
            <a:extLst>
              <a:ext uri="{FF2B5EF4-FFF2-40B4-BE49-F238E27FC236}">
                <a16:creationId xmlns:a16="http://schemas.microsoft.com/office/drawing/2014/main" id="{C0F5E9EA-35D2-4859-A0C4-3857DFEFD754}"/>
              </a:ext>
            </a:extLst>
          </p:cNvPr>
          <p:cNvSpPr txBox="1">
            <a:spLocks/>
          </p:cNvSpPr>
          <p:nvPr/>
        </p:nvSpPr>
        <p:spPr bwMode="auto">
          <a:xfrm>
            <a:off x="215590" y="19506"/>
            <a:ext cx="8915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kern="1200">
                <a:solidFill>
                  <a:srgbClr val="FFFFFF"/>
                </a:solidFill>
                <a:latin typeface="Britannic Bold" pitchFamily="34" charset="0"/>
                <a:ea typeface="+mj-ea"/>
                <a:cs typeface="+mj-cs"/>
              </a:defRPr>
            </a:lvl1pPr>
            <a:lvl2pPr algn="l" rtl="0" eaLnBrk="1" fontAlgn="base" hangingPunct="1">
              <a:spcBef>
                <a:spcPct val="0"/>
              </a:spcBef>
              <a:spcAft>
                <a:spcPct val="0"/>
              </a:spcAft>
              <a:defRPr sz="4000">
                <a:solidFill>
                  <a:srgbClr val="FFFFFF"/>
                </a:solidFill>
                <a:latin typeface="Britannic Bold" pitchFamily="34" charset="0"/>
              </a:defRPr>
            </a:lvl2pPr>
            <a:lvl3pPr algn="l" rtl="0" eaLnBrk="1" fontAlgn="base" hangingPunct="1">
              <a:spcBef>
                <a:spcPct val="0"/>
              </a:spcBef>
              <a:spcAft>
                <a:spcPct val="0"/>
              </a:spcAft>
              <a:defRPr sz="4000">
                <a:solidFill>
                  <a:srgbClr val="FFFFFF"/>
                </a:solidFill>
                <a:latin typeface="Britannic Bold" pitchFamily="34" charset="0"/>
              </a:defRPr>
            </a:lvl3pPr>
            <a:lvl4pPr algn="l" rtl="0" eaLnBrk="1" fontAlgn="base" hangingPunct="1">
              <a:spcBef>
                <a:spcPct val="0"/>
              </a:spcBef>
              <a:spcAft>
                <a:spcPct val="0"/>
              </a:spcAft>
              <a:defRPr sz="4000">
                <a:solidFill>
                  <a:srgbClr val="FFFFFF"/>
                </a:solidFill>
                <a:latin typeface="Britannic Bold" pitchFamily="34" charset="0"/>
              </a:defRPr>
            </a:lvl4pPr>
            <a:lvl5pPr algn="l" rtl="0" eaLnBrk="1" fontAlgn="base" hangingPunct="1">
              <a:spcBef>
                <a:spcPct val="0"/>
              </a:spcBef>
              <a:spcAft>
                <a:spcPct val="0"/>
              </a:spcAft>
              <a:defRPr sz="4000">
                <a:solidFill>
                  <a:srgbClr val="FFFFFF"/>
                </a:solidFill>
                <a:latin typeface="Britannic Bold" pitchFamily="34" charset="0"/>
              </a:defRPr>
            </a:lvl5pPr>
            <a:lvl6pPr marL="457200" algn="l" rtl="0" eaLnBrk="1" fontAlgn="base" hangingPunct="1">
              <a:spcBef>
                <a:spcPct val="0"/>
              </a:spcBef>
              <a:spcAft>
                <a:spcPct val="0"/>
              </a:spcAft>
              <a:defRPr sz="4000">
                <a:solidFill>
                  <a:srgbClr val="FFFFFF"/>
                </a:solidFill>
                <a:latin typeface="Britannic Bold" pitchFamily="34" charset="0"/>
              </a:defRPr>
            </a:lvl6pPr>
            <a:lvl7pPr marL="914400" algn="l" rtl="0" eaLnBrk="1" fontAlgn="base" hangingPunct="1">
              <a:spcBef>
                <a:spcPct val="0"/>
              </a:spcBef>
              <a:spcAft>
                <a:spcPct val="0"/>
              </a:spcAft>
              <a:defRPr sz="4000">
                <a:solidFill>
                  <a:srgbClr val="FFFFFF"/>
                </a:solidFill>
                <a:latin typeface="Britannic Bold" pitchFamily="34" charset="0"/>
              </a:defRPr>
            </a:lvl7pPr>
            <a:lvl8pPr marL="1371600" algn="l" rtl="0" eaLnBrk="1" fontAlgn="base" hangingPunct="1">
              <a:spcBef>
                <a:spcPct val="0"/>
              </a:spcBef>
              <a:spcAft>
                <a:spcPct val="0"/>
              </a:spcAft>
              <a:defRPr sz="4000">
                <a:solidFill>
                  <a:srgbClr val="FFFFFF"/>
                </a:solidFill>
                <a:latin typeface="Britannic Bold" pitchFamily="34" charset="0"/>
              </a:defRPr>
            </a:lvl8pPr>
            <a:lvl9pPr marL="1828800" algn="l" rtl="0" eaLnBrk="1" fontAlgn="base" hangingPunct="1">
              <a:spcBef>
                <a:spcPct val="0"/>
              </a:spcBef>
              <a:spcAft>
                <a:spcPct val="0"/>
              </a:spcAft>
              <a:defRPr sz="4000">
                <a:solidFill>
                  <a:srgbClr val="FFFFFF"/>
                </a:solidFill>
                <a:latin typeface="Britannic Bold"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Britannic Bold" pitchFamily="34" charset="0"/>
                <a:ea typeface="+mj-ea"/>
                <a:cs typeface="+mj-cs"/>
              </a:rPr>
              <a:t>			</a:t>
            </a:r>
            <a:r>
              <a:rPr kumimoji="0" lang="en-US" sz="3200" b="0" i="0" u="none" strike="noStrike" kern="1200" cap="none" spc="0" normalizeH="0" baseline="0" noProof="0">
                <a:ln>
                  <a:noFill/>
                </a:ln>
                <a:solidFill>
                  <a:prstClr val="white"/>
                </a:solidFill>
                <a:effectLst/>
                <a:uLnTx/>
                <a:uFillTx/>
                <a:latin typeface="Britannic Bold" pitchFamily="34" charset="0"/>
                <a:ea typeface="+mj-ea"/>
                <a:cs typeface="+mj-cs"/>
              </a:rPr>
              <a:t>Culturally Responsive Teaching</a:t>
            </a:r>
            <a:endParaRPr kumimoji="0" lang="en-US" sz="3600" b="0" i="0" u="none" strike="noStrike" kern="1200" cap="none" spc="0" normalizeH="0" baseline="0" noProof="0">
              <a:ln>
                <a:noFill/>
              </a:ln>
              <a:solidFill>
                <a:prstClr val="white"/>
              </a:solidFill>
              <a:effectLst/>
              <a:uLnTx/>
              <a:uFillTx/>
              <a:latin typeface="Britannic Bold" pitchFamily="34" charset="0"/>
              <a:ea typeface="+mj-ea"/>
              <a:cs typeface="+mj-cs"/>
            </a:endParaRPr>
          </a:p>
        </p:txBody>
      </p:sp>
      <p:pic>
        <p:nvPicPr>
          <p:cNvPr id="17" name="Picture 2" descr="http://i1.cmail19.com/ei/d/F6/3FF/6BE/080845/csfinal/shutterstock_382762330_1.2e16d0ba.fill-1600x775__1-9900000000079e3c.jpg">
            <a:extLst>
              <a:ext uri="{FF2B5EF4-FFF2-40B4-BE49-F238E27FC236}">
                <a16:creationId xmlns:a16="http://schemas.microsoft.com/office/drawing/2014/main" id="{F00CBB9B-251D-4BD6-8656-9D7E7F563FCC}"/>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rot="16200000">
            <a:off x="-1695799" y="2374810"/>
            <a:ext cx="616194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7CD51F2-16E8-4C76-ACA7-853D78CDFA71}"/>
              </a:ext>
            </a:extLst>
          </p:cNvPr>
          <p:cNvSpPr txBox="1"/>
          <p:nvPr/>
        </p:nvSpPr>
        <p:spPr>
          <a:xfrm>
            <a:off x="2840252" y="786744"/>
            <a:ext cx="6075148" cy="48013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ckwell" panose="02060603020205020403" pitchFamily="18" charset="0"/>
                <a:ea typeface="+mn-ea"/>
                <a:cs typeface="+mn-cs"/>
              </a:rPr>
              <a:t>Just over half (28%) of state teacher standards address self-knowledge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Rockwell" panose="02060603020205020403" pitchFamily="18" charset="0"/>
                <a:ea typeface="+mn-ea"/>
                <a:cs typeface="+mn-cs"/>
              </a:rPr>
              <a:t>Analyze their cultural backgrounds and worldviews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Rockwell" panose="02060603020205020403" pitchFamily="18" charset="0"/>
                <a:ea typeface="+mn-ea"/>
                <a:cs typeface="+mn-cs"/>
              </a:rPr>
              <a:t>Recognize biases they may hold and their effect on relationships with students and families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Rockwell" panose="02060603020205020403" pitchFamily="18" charset="0"/>
                <a:ea typeface="+mn-ea"/>
                <a:cs typeface="+mn-cs"/>
              </a:rPr>
              <a:t>Recognize how common societal "isms" (e.g., racism, sexism, and classism) can influence on their own attitudes</a:t>
            </a:r>
            <a:r>
              <a:rPr kumimoji="0" lang="en-US" sz="1600" b="1" i="0" u="none" strike="noStrike" kern="1200" cap="none" spc="0" normalizeH="0" baseline="0" noProof="0">
                <a:ln>
                  <a:noFill/>
                </a:ln>
                <a:solidFill>
                  <a:prstClr val="black"/>
                </a:solidFill>
                <a:effectLst/>
                <a:uLnTx/>
                <a:uFillTx/>
                <a:latin typeface="Rockwell" panose="02060603020205020403" pitchFamily="18" charset="0"/>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Black"/>
                <a:ea typeface="+mn-ea"/>
                <a:cs typeface="+mn-cs"/>
              </a:rPr>
              <a:t>CONSIDER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Rockwell" panose="02060603020205020403" pitchFamily="18" charset="0"/>
                <a:ea typeface="+mn-ea"/>
                <a:cs typeface="+mn-cs"/>
              </a:rPr>
              <a:t>Asking students to reflect on or examine their attitudes about families before interacting with them as part of an assignment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Rockwell" panose="02060603020205020403" pitchFamily="18" charset="0"/>
                <a:ea typeface="+mn-ea"/>
                <a:cs typeface="+mn-cs"/>
              </a:rPr>
              <a:t>Consider requiring an assignment to define culturally responsive teaching at the very beginning of the semester (e.g., as a quick write). Ask students to revise that definition at the end of the semester.</a:t>
            </a:r>
          </a:p>
        </p:txBody>
      </p:sp>
    </p:spTree>
    <p:extLst>
      <p:ext uri="{BB962C8B-B14F-4D97-AF65-F5344CB8AC3E}">
        <p14:creationId xmlns:p14="http://schemas.microsoft.com/office/powerpoint/2010/main" val="1516806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3FC40450-CF84-4572-9B23-5E0FC6B319B1}"/>
              </a:ext>
            </a:extLst>
          </p:cNvPr>
          <p:cNvPicPr>
            <a:picLocks noGrp="1" noChangeAspect="1"/>
          </p:cNvPicPr>
          <p:nvPr>
            <p:ph idx="1"/>
          </p:nvPr>
        </p:nvPicPr>
        <p:blipFill>
          <a:blip r:embed="rId2"/>
          <a:stretch>
            <a:fillRect/>
          </a:stretch>
        </p:blipFill>
        <p:spPr>
          <a:xfrm>
            <a:off x="152122" y="101812"/>
            <a:ext cx="7455945" cy="4399007"/>
          </a:xfrm>
          <a:prstGeom prst="rect">
            <a:avLst/>
          </a:prstGeom>
        </p:spPr>
      </p:pic>
      <p:sp>
        <p:nvSpPr>
          <p:cNvPr id="5" name="Rectangle 4">
            <a:extLst>
              <a:ext uri="{FF2B5EF4-FFF2-40B4-BE49-F238E27FC236}">
                <a16:creationId xmlns:a16="http://schemas.microsoft.com/office/drawing/2014/main" id="{2ECBFA54-4182-4B3A-B07E-03E67A899121}"/>
              </a:ext>
            </a:extLst>
          </p:cNvPr>
          <p:cNvSpPr/>
          <p:nvPr/>
        </p:nvSpPr>
        <p:spPr>
          <a:xfrm>
            <a:off x="466531" y="4851918"/>
            <a:ext cx="7735339" cy="1384995"/>
          </a:xfrm>
          <a:prstGeom prst="rect">
            <a:avLst/>
          </a:prstGeom>
        </p:spPr>
        <p:txBody>
          <a:bodyPr wrap="square">
            <a:spAutoFit/>
          </a:bodyPr>
          <a:lstStyle/>
          <a:p>
            <a:r>
              <a:rPr lang="en-US" sz="2800" b="1">
                <a:latin typeface="Calibri" panose="020F0502020204030204" pitchFamily="34" charset="0"/>
                <a:cs typeface="Calibri" panose="020F0502020204030204" pitchFamily="34" charset="0"/>
              </a:rPr>
              <a:t>Supporting Each and Every Young Child and Family’s Full and Equitable Participation: </a:t>
            </a:r>
          </a:p>
          <a:p>
            <a:r>
              <a:rPr lang="en-US" sz="2800" b="1">
                <a:latin typeface="Calibri" panose="020F0502020204030204" pitchFamily="34" charset="0"/>
                <a:cs typeface="Calibri" panose="020F0502020204030204" pitchFamily="34" charset="0"/>
              </a:rPr>
              <a:t>The Vermont Guiding Principles	</a:t>
            </a:r>
          </a:p>
        </p:txBody>
      </p:sp>
    </p:spTree>
    <p:extLst>
      <p:ext uri="{BB962C8B-B14F-4D97-AF65-F5344CB8AC3E}">
        <p14:creationId xmlns:p14="http://schemas.microsoft.com/office/powerpoint/2010/main" val="39424042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SCRIPT-NC templat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VIDEO VERSION">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FFFFFF"/>
      </a:hlink>
      <a:folHlink>
        <a:srgbClr val="FFFFFF"/>
      </a:folHlink>
    </a:clrScheme>
    <a:fontScheme name="Prefab">
      <a:majorFont>
        <a:latin typeface="Arial Black"/>
        <a:ea typeface=""/>
        <a:cs typeface=""/>
        <a:font script="Jpan" typeface="ＭＳ Ｐゴシック"/>
        <a:font script="Hang" typeface="HY견고딕"/>
        <a:font script="Hans" typeface="宋体"/>
        <a:font script="Hant" typeface="新細明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refab">
      <a:fillStyleLst>
        <a:solidFill>
          <a:schemeClr val="phClr"/>
        </a:solidFill>
        <a:gradFill rotWithShape="1">
          <a:gsLst>
            <a:gs pos="0">
              <a:schemeClr val="phClr">
                <a:tint val="30000"/>
                <a:satMod val="200000"/>
              </a:schemeClr>
            </a:gs>
            <a:gs pos="30000">
              <a:schemeClr val="phClr">
                <a:tint val="60000"/>
                <a:satMod val="250000"/>
              </a:schemeClr>
            </a:gs>
            <a:gs pos="50000">
              <a:schemeClr val="phClr">
                <a:tint val="57000"/>
                <a:satMod val="250000"/>
              </a:schemeClr>
            </a:gs>
            <a:gs pos="100000">
              <a:schemeClr val="phClr">
                <a:tint val="17000"/>
                <a:satMod val="350000"/>
              </a:schemeClr>
            </a:gs>
          </a:gsLst>
          <a:lin ang="4000000" scaled="1"/>
        </a:gradFill>
        <a:gradFill rotWithShape="1">
          <a:gsLst>
            <a:gs pos="0">
              <a:schemeClr val="phClr">
                <a:tint val="75000"/>
                <a:satMod val="110000"/>
              </a:schemeClr>
            </a:gs>
            <a:gs pos="30000">
              <a:schemeClr val="phClr">
                <a:shade val="75000"/>
                <a:satMod val="130000"/>
              </a:schemeClr>
            </a:gs>
            <a:gs pos="50000">
              <a:schemeClr val="phClr">
                <a:shade val="70000"/>
                <a:satMod val="135000"/>
              </a:schemeClr>
            </a:gs>
            <a:gs pos="100000">
              <a:schemeClr val="phClr">
                <a:tint val="75000"/>
                <a:satMod val="110000"/>
              </a:schemeClr>
            </a:gs>
          </a:gsLst>
          <a:lin ang="4000000" scaled="1"/>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90000" algn="ctr" rotWithShape="0">
              <a:srgbClr val="000000">
                <a:alpha val="60000"/>
              </a:srgbClr>
            </a:outerShdw>
          </a:effectLst>
        </a:effectStyle>
        <a:effectStyle>
          <a:effectLst>
            <a:outerShdw blurRad="110000" algn="ctr" rotWithShape="0">
              <a:srgbClr val="000000">
                <a:alpha val="65000"/>
              </a:srgbClr>
            </a:outerShdw>
          </a:effectLst>
        </a:effectStyle>
        <a:effectStyle>
          <a:effectLst>
            <a:outerShdw blurRad="120000" algn="ctr" rotWithShape="0">
              <a:srgbClr val="000000">
                <a:alpha val="70000"/>
              </a:srgbClr>
            </a:outerShdw>
          </a:effectLst>
          <a:scene3d>
            <a:camera prst="orthographicFront"/>
            <a:lightRig rig="glow" dir="t">
              <a:rot lat="0" lon="0" rev="1800000"/>
            </a:lightRig>
          </a:scene3d>
          <a:sp3d contourW="12700" prstMaterial="dkEdge">
            <a:bevelT w="50800" h="44450" prst="angle"/>
            <a:contourClr>
              <a:schemeClr val="phClr">
                <a:shade val="40000"/>
              </a:schemeClr>
            </a:contourClr>
          </a:sp3d>
        </a:effectStyle>
      </a:effectStyleLst>
      <a:bgFillStyleLst>
        <a:solidFill>
          <a:schemeClr val="phClr"/>
        </a:solidFill>
        <a:gradFill rotWithShape="1">
          <a:gsLst>
            <a:gs pos="0">
              <a:schemeClr val="phClr">
                <a:tint val="75000"/>
                <a:satMod val="110000"/>
              </a:schemeClr>
            </a:gs>
            <a:gs pos="30000">
              <a:schemeClr val="phClr">
                <a:shade val="75000"/>
                <a:satMod val="130000"/>
              </a:schemeClr>
            </a:gs>
            <a:gs pos="50000">
              <a:schemeClr val="phClr">
                <a:shade val="70000"/>
                <a:satMod val="135000"/>
              </a:schemeClr>
            </a:gs>
            <a:gs pos="100000">
              <a:schemeClr val="phClr">
                <a:tint val="75000"/>
                <a:satMod val="110000"/>
              </a:schemeClr>
            </a:gs>
          </a:gsLst>
          <a:lin ang="4000000" scaled="1"/>
        </a:gradFill>
        <a:blipFill>
          <a:blip xmlns:r="http://schemas.openxmlformats.org/officeDocument/2006/relationships" r:embed="rId1">
            <a:duotone>
              <a:schemeClr val="phClr">
                <a:shade val="75000"/>
                <a:satMod val="120000"/>
              </a:schemeClr>
              <a:schemeClr val="phClr">
                <a:tint val="94000"/>
                <a:satMod val="21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TotalTime>
  <Words>1370</Words>
  <Application>Microsoft Office PowerPoint</Application>
  <PresentationFormat>On-screen Show (4:3)</PresentationFormat>
  <Paragraphs>125</Paragraphs>
  <Slides>45</Slides>
  <Notes>13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45</vt:i4>
      </vt:variant>
    </vt:vector>
  </HeadingPairs>
  <TitlesOfParts>
    <vt:vector size="60" baseType="lpstr">
      <vt:lpstr>Arial</vt:lpstr>
      <vt:lpstr>Arial Black</vt:lpstr>
      <vt:lpstr>Britannic Bold</vt:lpstr>
      <vt:lpstr>Calibri</vt:lpstr>
      <vt:lpstr>Calibri Light</vt:lpstr>
      <vt:lpstr>Century Gothic</vt:lpstr>
      <vt:lpstr>Rockwell</vt:lpstr>
      <vt:lpstr>Times New Roman</vt:lpstr>
      <vt:lpstr>Trebuchet MS</vt:lpstr>
      <vt:lpstr>Wingdings</vt:lpstr>
      <vt:lpstr>Wingdings 3</vt:lpstr>
      <vt:lpstr>Office Theme</vt:lpstr>
      <vt:lpstr>Facet</vt:lpstr>
      <vt:lpstr>SCRIPT-NC template</vt:lpstr>
      <vt:lpstr>1_VIDEO 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you endorse the principles?</vt:lpstr>
      <vt:lpstr>PowerPoint Presentation</vt:lpstr>
      <vt:lpstr>Bank Street Center on Culture, Race and Equity Change Model</vt:lpstr>
      <vt:lpstr>Bradshaw article</vt:lpstr>
      <vt:lpstr>PowerPoint Presentation</vt:lpstr>
      <vt:lpstr>PowerPoint Presentation</vt:lpstr>
      <vt:lpstr>PowerPoint Presentation</vt:lpstr>
      <vt:lpstr>All → each and every</vt:lpstr>
      <vt:lpstr>Parents → families or  Parents &amp; families</vt:lpstr>
      <vt:lpstr>Early Childhood Inclusion: A Joint Position Statement of DEC and NAEYC</vt:lpstr>
      <vt:lpstr>Definition</vt:lpstr>
      <vt:lpstr>PowerPoint Presentation</vt:lpstr>
      <vt:lpstr>PowerPoint Presentation</vt:lpstr>
      <vt:lpstr>PowerPoint Presentation</vt:lpstr>
      <vt:lpstr>PowerPoint Presentation</vt:lpstr>
      <vt:lpstr>PowerPoint Presentation</vt:lpstr>
      <vt:lpstr>Professional efforts to use the Vermont Guiding 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Master Classes</vt:lpstr>
      <vt:lpstr>PowerPoint Presentation</vt:lpstr>
      <vt:lpstr>PowerPoint Presentation</vt:lpstr>
      <vt:lpstr>Have the principles on the table at every meeting and refer to them as decisions are discussed and made</vt:lpstr>
      <vt:lpstr>Encourage agencies and entities to endorse the principles as explicit concepts that guide their work </vt:lpstr>
      <vt:lpstr>Incorporate the Guiding Principles into applications like the recent PDG proposal</vt:lpstr>
      <vt:lpstr>PowerPoint Presentation</vt:lpstr>
      <vt:lpstr>PowerPoint Presentation</vt:lpstr>
      <vt:lpstr>PowerPoint Presentation</vt:lpstr>
      <vt:lpstr>Please take a moment to rate &amp; review this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Catlett, Camille</dc:creator>
  <cp:lastModifiedBy>Camille Catlett</cp:lastModifiedBy>
  <cp:revision>1</cp:revision>
  <cp:lastPrinted>2019-06-20T16:06:11Z</cp:lastPrinted>
  <dcterms:created xsi:type="dcterms:W3CDTF">2019-04-29T17:26:54Z</dcterms:created>
  <dcterms:modified xsi:type="dcterms:W3CDTF">2019-06-26T02:52:59Z</dcterms:modified>
</cp:coreProperties>
</file>