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718" r:id="rId4"/>
    <p:sldMasterId id="2147483730" r:id="rId5"/>
    <p:sldMasterId id="2147483737" r:id="rId6"/>
    <p:sldMasterId id="2147483739" r:id="rId7"/>
    <p:sldMasterId id="2147483753" r:id="rId8"/>
    <p:sldMasterId id="2147483757" r:id="rId9"/>
    <p:sldMasterId id="2147483759" r:id="rId10"/>
  </p:sldMasterIdLst>
  <p:notesMasterIdLst>
    <p:notesMasterId r:id="rId41"/>
  </p:notesMasterIdLst>
  <p:handoutMasterIdLst>
    <p:handoutMasterId r:id="rId42"/>
  </p:handoutMasterIdLst>
  <p:sldIdLst>
    <p:sldId id="259" r:id="rId11"/>
    <p:sldId id="289" r:id="rId12"/>
    <p:sldId id="290" r:id="rId13"/>
    <p:sldId id="257" r:id="rId14"/>
    <p:sldId id="258" r:id="rId15"/>
    <p:sldId id="316" r:id="rId16"/>
    <p:sldId id="334" r:id="rId17"/>
    <p:sldId id="335" r:id="rId18"/>
    <p:sldId id="285" r:id="rId19"/>
    <p:sldId id="309" r:id="rId20"/>
    <p:sldId id="310" r:id="rId21"/>
    <p:sldId id="311" r:id="rId22"/>
    <p:sldId id="332" r:id="rId23"/>
    <p:sldId id="340" r:id="rId24"/>
    <p:sldId id="351" r:id="rId25"/>
    <p:sldId id="352" r:id="rId26"/>
    <p:sldId id="353" r:id="rId27"/>
    <p:sldId id="363" r:id="rId28"/>
    <p:sldId id="336" r:id="rId29"/>
    <p:sldId id="328" r:id="rId30"/>
    <p:sldId id="331" r:id="rId31"/>
    <p:sldId id="320" r:id="rId32"/>
    <p:sldId id="338" r:id="rId33"/>
    <p:sldId id="354" r:id="rId34"/>
    <p:sldId id="317" r:id="rId35"/>
    <p:sldId id="356" r:id="rId36"/>
    <p:sldId id="343" r:id="rId37"/>
    <p:sldId id="346" r:id="rId38"/>
    <p:sldId id="260" r:id="rId39"/>
    <p:sldId id="35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69" y="-58"/>
      </p:cViewPr>
      <p:guideLst>
        <p:guide orient="horz" pos="2160"/>
        <p:guide pos="2880"/>
      </p:guideLst>
    </p:cSldViewPr>
  </p:slideViewPr>
  <p:notesTextViewPr>
    <p:cViewPr>
      <p:scale>
        <a:sx n="1" d="1"/>
        <a:sy n="1" d="1"/>
      </p:scale>
      <p:origin x="0" y="0"/>
    </p:cViewPr>
  </p:notesTextViewPr>
  <p:sorterViewPr>
    <p:cViewPr>
      <p:scale>
        <a:sx n="83" d="100"/>
        <a:sy n="83" d="100"/>
      </p:scale>
      <p:origin x="0" y="3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E45468-755B-45DB-A47E-6908E8FF1611}" type="datetimeFigureOut">
              <a:rPr lang="en-US" smtClean="0"/>
              <a:t>4/9/2013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7735E7-015C-42D5-B309-63CDE05668F6}" type="slidenum">
              <a:rPr lang="en-US" smtClean="0"/>
              <a:t>‹#›</a:t>
            </a:fld>
            <a:endParaRPr lang="en-US"/>
          </a:p>
        </p:txBody>
      </p:sp>
    </p:spTree>
    <p:extLst>
      <p:ext uri="{BB962C8B-B14F-4D97-AF65-F5344CB8AC3E}">
        <p14:creationId xmlns:p14="http://schemas.microsoft.com/office/powerpoint/2010/main" val="2691288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370ED6-2681-4030-9BB0-21964749A81D}" type="datetimeFigureOut">
              <a:rPr lang="en-US" smtClean="0"/>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8D593-E713-4A47-8CF0-38B1290C5700}" type="slidenum">
              <a:rPr lang="en-US" smtClean="0"/>
              <a:t>‹#›</a:t>
            </a:fld>
            <a:endParaRPr lang="en-US"/>
          </a:p>
        </p:txBody>
      </p:sp>
    </p:spTree>
    <p:extLst>
      <p:ext uri="{BB962C8B-B14F-4D97-AF65-F5344CB8AC3E}">
        <p14:creationId xmlns:p14="http://schemas.microsoft.com/office/powerpoint/2010/main" val="120954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53" eaLnBrk="0" hangingPunct="0">
              <a:defRPr>
                <a:solidFill>
                  <a:schemeClr val="tx1"/>
                </a:solidFill>
                <a:latin typeface="Arial" pitchFamily="34" charset="0"/>
                <a:ea typeface="ＭＳ Ｐゴシック" pitchFamily="34" charset="-128"/>
              </a:defRPr>
            </a:lvl1pPr>
            <a:lvl2pPr marL="722122" indent="-277739" defTabSz="913453" eaLnBrk="0" hangingPunct="0">
              <a:defRPr>
                <a:solidFill>
                  <a:schemeClr val="tx1"/>
                </a:solidFill>
                <a:latin typeface="Arial" pitchFamily="34" charset="0"/>
                <a:ea typeface="ＭＳ Ｐゴシック" pitchFamily="34" charset="-128"/>
              </a:defRPr>
            </a:lvl2pPr>
            <a:lvl3pPr marL="1110956" indent="-222192" defTabSz="913453" eaLnBrk="0" hangingPunct="0">
              <a:defRPr>
                <a:solidFill>
                  <a:schemeClr val="tx1"/>
                </a:solidFill>
                <a:latin typeface="Arial" pitchFamily="34" charset="0"/>
                <a:ea typeface="ＭＳ Ｐゴシック" pitchFamily="34" charset="-128"/>
              </a:defRPr>
            </a:lvl3pPr>
            <a:lvl4pPr marL="1555338" indent="-222192" defTabSz="913453" eaLnBrk="0" hangingPunct="0">
              <a:defRPr>
                <a:solidFill>
                  <a:schemeClr val="tx1"/>
                </a:solidFill>
                <a:latin typeface="Arial" pitchFamily="34" charset="0"/>
                <a:ea typeface="ＭＳ Ｐゴシック" pitchFamily="34" charset="-128"/>
              </a:defRPr>
            </a:lvl4pPr>
            <a:lvl5pPr marL="1999722" indent="-222192" defTabSz="913453" eaLnBrk="0" hangingPunct="0">
              <a:defRPr>
                <a:solidFill>
                  <a:schemeClr val="tx1"/>
                </a:solidFill>
                <a:latin typeface="Arial" pitchFamily="34" charset="0"/>
                <a:ea typeface="ＭＳ Ｐゴシック" pitchFamily="34" charset="-128"/>
              </a:defRPr>
            </a:lvl5pPr>
            <a:lvl6pPr marL="2444104" indent="-222192" defTabSz="913453" eaLnBrk="0" fontAlgn="base" hangingPunct="0">
              <a:spcBef>
                <a:spcPct val="0"/>
              </a:spcBef>
              <a:spcAft>
                <a:spcPct val="0"/>
              </a:spcAft>
              <a:defRPr>
                <a:solidFill>
                  <a:schemeClr val="tx1"/>
                </a:solidFill>
                <a:latin typeface="Arial" pitchFamily="34" charset="0"/>
                <a:ea typeface="ＭＳ Ｐゴシック" pitchFamily="34" charset="-128"/>
              </a:defRPr>
            </a:lvl6pPr>
            <a:lvl7pPr marL="2888486" indent="-222192" defTabSz="913453" eaLnBrk="0" fontAlgn="base" hangingPunct="0">
              <a:spcBef>
                <a:spcPct val="0"/>
              </a:spcBef>
              <a:spcAft>
                <a:spcPct val="0"/>
              </a:spcAft>
              <a:defRPr>
                <a:solidFill>
                  <a:schemeClr val="tx1"/>
                </a:solidFill>
                <a:latin typeface="Arial" pitchFamily="34" charset="0"/>
                <a:ea typeface="ＭＳ Ｐゴシック" pitchFamily="34" charset="-128"/>
              </a:defRPr>
            </a:lvl7pPr>
            <a:lvl8pPr marL="3332868" indent="-222192" defTabSz="913453" eaLnBrk="0" fontAlgn="base" hangingPunct="0">
              <a:spcBef>
                <a:spcPct val="0"/>
              </a:spcBef>
              <a:spcAft>
                <a:spcPct val="0"/>
              </a:spcAft>
              <a:defRPr>
                <a:solidFill>
                  <a:schemeClr val="tx1"/>
                </a:solidFill>
                <a:latin typeface="Arial" pitchFamily="34" charset="0"/>
                <a:ea typeface="ＭＳ Ｐゴシック" pitchFamily="34" charset="-128"/>
              </a:defRPr>
            </a:lvl8pPr>
            <a:lvl9pPr marL="3777251" indent="-222192" defTabSz="91345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E67FA80-84EA-48D5-A47B-439D272F8E4C}" type="slidenum">
              <a:rPr lang="en-US" smtClean="0">
                <a:solidFill>
                  <a:srgbClr val="000000"/>
                </a:solidFill>
              </a:rPr>
              <a:pPr eaLnBrk="1" hangingPunct="1"/>
              <a:t>3</a:t>
            </a:fld>
            <a:endParaRPr lang="en-US" smtClean="0">
              <a:solidFill>
                <a:srgbClr val="000000"/>
              </a:solidFill>
            </a:endParaRPr>
          </a:p>
        </p:txBody>
      </p:sp>
      <p:sp>
        <p:nvSpPr>
          <p:cNvPr id="78851" name="Rectangle 7"/>
          <p:cNvSpPr txBox="1">
            <a:spLocks noGrp="1" noChangeArrowheads="1"/>
          </p:cNvSpPr>
          <p:nvPr/>
        </p:nvSpPr>
        <p:spPr bwMode="auto">
          <a:xfrm>
            <a:off x="3885893" y="8684634"/>
            <a:ext cx="2970570" cy="45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2" rIns="91405" bIns="45702"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67164F1-706D-4C16-A06E-CC6951D82F6A}" type="slidenum">
              <a:rPr lang="en-US" sz="1200">
                <a:solidFill>
                  <a:srgbClr val="000000"/>
                </a:solidFill>
                <a:cs typeface="Arial" pitchFamily="34" charset="0"/>
              </a:rPr>
              <a:pPr algn="r" eaLnBrk="1" hangingPunct="1"/>
              <a:t>3</a:t>
            </a:fld>
            <a:endParaRPr lang="en-US" sz="1200">
              <a:solidFill>
                <a:srgbClr val="000000"/>
              </a:solidFill>
              <a:cs typeface="Arial" pitchFamily="34" charset="0"/>
            </a:endParaRPr>
          </a:p>
        </p:txBody>
      </p:sp>
      <p:sp>
        <p:nvSpPr>
          <p:cNvPr id="78852" name="Slide Image Placeholder 1"/>
          <p:cNvSpPr>
            <a:spLocks noGrp="1" noRot="1" noChangeAspect="1" noTextEdit="1"/>
          </p:cNvSpPr>
          <p:nvPr>
            <p:ph type="sldImg"/>
          </p:nvPr>
        </p:nvSpPr>
        <p:spPr>
          <a:xfrm>
            <a:off x="1146175" y="685800"/>
            <a:ext cx="4572000" cy="3429000"/>
          </a:xfrm>
          <a:ln/>
        </p:spPr>
      </p:sp>
      <p:sp>
        <p:nvSpPr>
          <p:cNvPr id="7885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7" rIns="91397" bIns="45697"/>
          <a:lstStyle/>
          <a:p>
            <a:pPr eaLnBrk="1" hangingPunct="1"/>
            <a:endParaRPr lang="en-US" smtClean="0">
              <a:latin typeface="Arial" pitchFamily="34" charset="0"/>
              <a:ea typeface="ＭＳ Ｐゴシック" pitchFamily="34" charset="-128"/>
            </a:endParaRPr>
          </a:p>
        </p:txBody>
      </p:sp>
      <p:sp>
        <p:nvSpPr>
          <p:cNvPr id="78854" name="Slide Number Placeholder 3"/>
          <p:cNvSpPr txBox="1">
            <a:spLocks noGrp="1"/>
          </p:cNvSpPr>
          <p:nvPr/>
        </p:nvSpPr>
        <p:spPr bwMode="auto">
          <a:xfrm>
            <a:off x="3885893" y="8684634"/>
            <a:ext cx="2970570" cy="45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7" rIns="91397" bIns="45697"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D61F045D-488E-4958-85EF-304319C2E55F}" type="slidenum">
              <a:rPr lang="en-US" sz="1200">
                <a:solidFill>
                  <a:srgbClr val="000000"/>
                </a:solidFill>
                <a:cs typeface="Arial" pitchFamily="34" charset="0"/>
              </a:rPr>
              <a:pPr algn="r" eaLnBrk="1" hangingPunct="1"/>
              <a:t>3</a:t>
            </a:fld>
            <a:endParaRPr lang="en-US" sz="1200">
              <a:solidFill>
                <a:srgbClr val="000000"/>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54D921-3B04-48CE-B66E-F06204257894}" type="slidenum">
              <a:rPr lang="en-US" smtClean="0">
                <a:solidFill>
                  <a:srgbClr val="000000"/>
                </a:solidFill>
                <a:latin typeface="Arial" pitchFamily="34" charset="0"/>
                <a:ea typeface="ＭＳ Ｐゴシック"/>
                <a:cs typeface="ＭＳ Ｐゴシック"/>
              </a:rPr>
              <a:pPr fontAlgn="base">
                <a:spcBef>
                  <a:spcPct val="0"/>
                </a:spcBef>
                <a:spcAft>
                  <a:spcPct val="0"/>
                </a:spcAft>
              </a:pPr>
              <a:t>29</a:t>
            </a:fld>
            <a:endParaRPr lang="en-US" smtClean="0">
              <a:solidFill>
                <a:srgbClr val="000000"/>
              </a:solidFill>
              <a:latin typeface="Arial" pitchFamily="34" charset="0"/>
              <a:ea typeface="ＭＳ Ｐゴシック"/>
              <a:cs typeface="ＭＳ Ｐゴシック"/>
            </a:endParaRPr>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08" tIns="45703" rIns="91408" bIns="45703" anchor="b"/>
          <a:lstStyle/>
          <a:p>
            <a:pPr algn="r"/>
            <a:fld id="{A75D2715-1C65-44E2-801A-8B700D2906F2}" type="slidenum">
              <a:rPr lang="en-US" sz="1200">
                <a:solidFill>
                  <a:srgbClr val="000000"/>
                </a:solidFill>
                <a:cs typeface="Arial" pitchFamily="34" charset="0"/>
              </a:rPr>
              <a:pPr algn="r"/>
              <a:t>29</a:t>
            </a:fld>
            <a:endParaRPr lang="en-US" sz="1200">
              <a:solidFill>
                <a:srgbClr val="000000"/>
              </a:solidFill>
              <a:cs typeface="Arial" pitchFamily="34" charset="0"/>
            </a:endParaRPr>
          </a:p>
        </p:txBody>
      </p:sp>
      <p:sp>
        <p:nvSpPr>
          <p:cNvPr id="77828" name="Slide Image Placeholder 1"/>
          <p:cNvSpPr>
            <a:spLocks noGrp="1" noRot="1" noChangeAspect="1" noTextEdit="1"/>
          </p:cNvSpPr>
          <p:nvPr>
            <p:ph type="sldImg"/>
          </p:nvPr>
        </p:nvSpPr>
        <p:spPr bwMode="auto">
          <a:xfrm>
            <a:off x="1146175" y="685800"/>
            <a:ext cx="4572000" cy="3429000"/>
          </a:xfrm>
          <a:noFill/>
          <a:ln>
            <a:solidFill>
              <a:srgbClr val="000000"/>
            </a:solidFill>
            <a:miter lim="800000"/>
            <a:headEnd/>
            <a:tailEnd/>
          </a:ln>
        </p:spPr>
      </p:sp>
      <p:sp>
        <p:nvSpPr>
          <p:cNvPr id="77829" name="Notes Placeholder 2"/>
          <p:cNvSpPr>
            <a:spLocks noGrp="1"/>
          </p:cNvSpPr>
          <p:nvPr>
            <p:ph type="body" idx="1"/>
          </p:nvPr>
        </p:nvSpPr>
        <p:spPr bwMode="auto">
          <a:noFill/>
        </p:spPr>
        <p:txBody>
          <a:bodyPr wrap="square" lIns="91399" tIns="45698" rIns="91399" bIns="45698"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a:cs typeface="ＭＳ Ｐゴシック"/>
            </a:endParaRPr>
          </a:p>
        </p:txBody>
      </p:sp>
      <p:sp>
        <p:nvSpPr>
          <p:cNvPr id="7783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399" tIns="45698" rIns="91399" bIns="45698" anchor="b"/>
          <a:lstStyle/>
          <a:p>
            <a:pPr algn="r"/>
            <a:fld id="{970FA62C-3DDA-44DA-92CD-242BFA22ED0F}" type="slidenum">
              <a:rPr lang="en-US" sz="1200">
                <a:solidFill>
                  <a:srgbClr val="000000"/>
                </a:solidFill>
                <a:cs typeface="Arial" pitchFamily="34" charset="0"/>
              </a:rPr>
              <a:pPr algn="r"/>
              <a:t>29</a:t>
            </a:fld>
            <a:endParaRPr lang="en-US" sz="1200">
              <a:solidFill>
                <a:srgbClr val="000000"/>
              </a:solidFill>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0DD2A4-7D06-499E-A0F5-0A176C86EF46}" type="slidenum">
              <a:rPr lang="en-US" smtClean="0">
                <a:solidFill>
                  <a:srgbClr val="000000"/>
                </a:solidFill>
              </a:rPr>
              <a:pPr eaLnBrk="1" hangingPunct="1"/>
              <a:t>5</a:t>
            </a:fld>
            <a:endParaRPr lang="en-US" smtClean="0">
              <a:solidFill>
                <a:srgbClr val="000000"/>
              </a:solidFill>
            </a:endParaRPr>
          </a:p>
        </p:txBody>
      </p:sp>
      <p:sp>
        <p:nvSpPr>
          <p:cNvPr id="96259" name="Rectangle 2"/>
          <p:cNvSpPr>
            <a:spLocks noGrp="1" noRot="1" noChangeAspect="1" noChangeArrowheads="1" noTextEdit="1"/>
          </p:cNvSpPr>
          <p:nvPr>
            <p:ph type="sldImg"/>
          </p:nvPr>
        </p:nvSpPr>
        <p:spPr>
          <a:xfrm>
            <a:off x="1146175" y="685800"/>
            <a:ext cx="4570413" cy="342900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0DD2A4-7D06-499E-A0F5-0A176C86EF46}" type="slidenum">
              <a:rPr lang="en-US" smtClean="0">
                <a:solidFill>
                  <a:srgbClr val="000000"/>
                </a:solidFill>
              </a:rPr>
              <a:pPr eaLnBrk="1" hangingPunct="1"/>
              <a:t>9</a:t>
            </a:fld>
            <a:endParaRPr lang="en-US" smtClean="0">
              <a:solidFill>
                <a:srgbClr val="000000"/>
              </a:solidFill>
            </a:endParaRPr>
          </a:p>
        </p:txBody>
      </p:sp>
      <p:sp>
        <p:nvSpPr>
          <p:cNvPr id="96259" name="Rectangle 2"/>
          <p:cNvSpPr>
            <a:spLocks noGrp="1" noRot="1" noChangeAspect="1" noChangeArrowheads="1" noTextEdit="1"/>
          </p:cNvSpPr>
          <p:nvPr>
            <p:ph type="sldImg"/>
          </p:nvPr>
        </p:nvSpPr>
        <p:spPr>
          <a:xfrm>
            <a:off x="1146175" y="685800"/>
            <a:ext cx="4570413" cy="342900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eaLnBrk="0" hangingPunct="0">
              <a:defRPr>
                <a:solidFill>
                  <a:schemeClr val="tx1"/>
                </a:solidFill>
                <a:latin typeface="Arial" pitchFamily="34" charset="0"/>
                <a:ea typeface="ＭＳ Ｐゴシック" pitchFamily="34" charset="-128"/>
              </a:defRPr>
            </a:lvl1pPr>
            <a:lvl2pPr marL="729057" indent="-280406" defTabSz="912879" eaLnBrk="0" hangingPunct="0">
              <a:defRPr>
                <a:solidFill>
                  <a:schemeClr val="tx1"/>
                </a:solidFill>
                <a:latin typeface="Arial" pitchFamily="34" charset="0"/>
                <a:ea typeface="ＭＳ Ｐゴシック" pitchFamily="34" charset="-128"/>
              </a:defRPr>
            </a:lvl2pPr>
            <a:lvl3pPr marL="1121626" indent="-224325" defTabSz="912879" eaLnBrk="0" hangingPunct="0">
              <a:defRPr>
                <a:solidFill>
                  <a:schemeClr val="tx1"/>
                </a:solidFill>
                <a:latin typeface="Arial" pitchFamily="34" charset="0"/>
                <a:ea typeface="ＭＳ Ｐゴシック" pitchFamily="34" charset="-128"/>
              </a:defRPr>
            </a:lvl3pPr>
            <a:lvl4pPr marL="1570276" indent="-224325" defTabSz="912879" eaLnBrk="0" hangingPunct="0">
              <a:defRPr>
                <a:solidFill>
                  <a:schemeClr val="tx1"/>
                </a:solidFill>
                <a:latin typeface="Arial" pitchFamily="34" charset="0"/>
                <a:ea typeface="ＭＳ Ｐゴシック" pitchFamily="34" charset="-128"/>
              </a:defRPr>
            </a:lvl4pPr>
            <a:lvl5pPr marL="2018927" indent="-224325" defTabSz="912879" eaLnBrk="0" hangingPunct="0">
              <a:defRPr>
                <a:solidFill>
                  <a:schemeClr val="tx1"/>
                </a:solidFill>
                <a:latin typeface="Arial" pitchFamily="34" charset="0"/>
                <a:ea typeface="ＭＳ Ｐゴシック" pitchFamily="34" charset="-128"/>
              </a:defRPr>
            </a:lvl5pPr>
            <a:lvl6pPr marL="2467577"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A38CE9-5904-4C82-8361-6035AC8CB0DB}" type="slidenum">
              <a:rPr lang="en-US" smtClean="0">
                <a:solidFill>
                  <a:srgbClr val="000000"/>
                </a:solidFill>
              </a:rPr>
              <a:pPr eaLnBrk="1" hangingPunct="1"/>
              <a:t>10</a:t>
            </a:fld>
            <a:endParaRPr lang="en-US" smtClean="0">
              <a:solidFill>
                <a:srgbClr val="000000"/>
              </a:solidFill>
            </a:endParaRPr>
          </a:p>
        </p:txBody>
      </p:sp>
      <p:sp>
        <p:nvSpPr>
          <p:cNvPr id="65539" name="Rectangle 7"/>
          <p:cNvSpPr txBox="1">
            <a:spLocks noGrp="1" noChangeArrowheads="1"/>
          </p:cNvSpPr>
          <p:nvPr/>
        </p:nvSpPr>
        <p:spPr bwMode="auto">
          <a:xfrm>
            <a:off x="3885579" y="8684926"/>
            <a:ext cx="2970869"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2" rIns="91407" bIns="45702"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795D9427-854C-4E52-8771-CB3B3827D217}" type="slidenum">
              <a:rPr lang="en-US" sz="1200">
                <a:solidFill>
                  <a:srgbClr val="000000"/>
                </a:solidFill>
                <a:cs typeface="Arial" pitchFamily="34" charset="0"/>
              </a:rPr>
              <a:pPr algn="r" eaLnBrk="1" hangingPunct="1"/>
              <a:t>10</a:t>
            </a:fld>
            <a:endParaRPr lang="en-US" sz="1200">
              <a:solidFill>
                <a:srgbClr val="000000"/>
              </a:solidFill>
              <a:cs typeface="Arial" pitchFamily="34" charset="0"/>
            </a:endParaRPr>
          </a:p>
        </p:txBody>
      </p:sp>
      <p:sp>
        <p:nvSpPr>
          <p:cNvPr id="65540" name="Slide Image Placeholder 1"/>
          <p:cNvSpPr>
            <a:spLocks noGrp="1" noRot="1" noChangeAspect="1" noTextEdit="1"/>
          </p:cNvSpPr>
          <p:nvPr>
            <p:ph type="sldImg"/>
          </p:nvPr>
        </p:nvSpPr>
        <p:spPr>
          <a:xfrm>
            <a:off x="1147763" y="687388"/>
            <a:ext cx="4568825" cy="3427412"/>
          </a:xfrm>
          <a:ln/>
        </p:spPr>
      </p:sp>
      <p:sp>
        <p:nvSpPr>
          <p:cNvPr id="6554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7" rIns="91398" bIns="45697"/>
          <a:lstStyle/>
          <a:p>
            <a:pPr eaLnBrk="1" hangingPunct="1"/>
            <a:endParaRPr lang="en-US" smtClean="0">
              <a:latin typeface="Arial" pitchFamily="34" charset="0"/>
              <a:ea typeface="ＭＳ Ｐゴシック" pitchFamily="34" charset="-128"/>
            </a:endParaRPr>
          </a:p>
        </p:txBody>
      </p:sp>
      <p:sp>
        <p:nvSpPr>
          <p:cNvPr id="65542" name="Slide Number Placeholder 3"/>
          <p:cNvSpPr txBox="1">
            <a:spLocks noGrp="1"/>
          </p:cNvSpPr>
          <p:nvPr/>
        </p:nvSpPr>
        <p:spPr bwMode="auto">
          <a:xfrm>
            <a:off x="3885579" y="8684926"/>
            <a:ext cx="2970869"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7" rIns="91398" bIns="45697"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DBDC62C0-0E53-4A26-9DE2-11B70C41DFFB}" type="slidenum">
              <a:rPr lang="en-US" sz="1200">
                <a:solidFill>
                  <a:srgbClr val="000000"/>
                </a:solidFill>
                <a:cs typeface="Arial" pitchFamily="34" charset="0"/>
              </a:rPr>
              <a:pPr algn="r" eaLnBrk="1" hangingPunct="1"/>
              <a:t>10</a:t>
            </a:fld>
            <a:endParaRPr lang="en-US" sz="1200">
              <a:solidFill>
                <a:srgbClr val="000000"/>
              </a:solidFill>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Have participants read the section in black ink.</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eaLnBrk="0" hangingPunct="0">
              <a:defRPr>
                <a:solidFill>
                  <a:schemeClr val="tx1"/>
                </a:solidFill>
                <a:latin typeface="Arial" pitchFamily="34" charset="0"/>
                <a:ea typeface="ＭＳ Ｐゴシック" pitchFamily="34" charset="-128"/>
              </a:defRPr>
            </a:lvl1pPr>
            <a:lvl2pPr marL="729057" indent="-280406" defTabSz="912879" eaLnBrk="0" hangingPunct="0">
              <a:defRPr>
                <a:solidFill>
                  <a:schemeClr val="tx1"/>
                </a:solidFill>
                <a:latin typeface="Arial" pitchFamily="34" charset="0"/>
                <a:ea typeface="ＭＳ Ｐゴシック" pitchFamily="34" charset="-128"/>
              </a:defRPr>
            </a:lvl2pPr>
            <a:lvl3pPr marL="1121626" indent="-224325" defTabSz="912879" eaLnBrk="0" hangingPunct="0">
              <a:defRPr>
                <a:solidFill>
                  <a:schemeClr val="tx1"/>
                </a:solidFill>
                <a:latin typeface="Arial" pitchFamily="34" charset="0"/>
                <a:ea typeface="ＭＳ Ｐゴシック" pitchFamily="34" charset="-128"/>
              </a:defRPr>
            </a:lvl3pPr>
            <a:lvl4pPr marL="1570276" indent="-224325" defTabSz="912879" eaLnBrk="0" hangingPunct="0">
              <a:defRPr>
                <a:solidFill>
                  <a:schemeClr val="tx1"/>
                </a:solidFill>
                <a:latin typeface="Arial" pitchFamily="34" charset="0"/>
                <a:ea typeface="ＭＳ Ｐゴシック" pitchFamily="34" charset="-128"/>
              </a:defRPr>
            </a:lvl4pPr>
            <a:lvl5pPr marL="2018927" indent="-224325" defTabSz="912879" eaLnBrk="0" hangingPunct="0">
              <a:defRPr>
                <a:solidFill>
                  <a:schemeClr val="tx1"/>
                </a:solidFill>
                <a:latin typeface="Arial" pitchFamily="34" charset="0"/>
                <a:ea typeface="ＭＳ Ｐゴシック" pitchFamily="34" charset="-128"/>
              </a:defRPr>
            </a:lvl5pPr>
            <a:lvl6pPr marL="2467577"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53D8F5D-C5D7-4F3E-A9DD-7D61F9CE850D}" type="slidenum">
              <a:rPr lang="en-US" smtClean="0"/>
              <a:pPr eaLnBrk="1" hangingPunct="1"/>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eaLnBrk="0" hangingPunct="0">
              <a:defRPr>
                <a:solidFill>
                  <a:schemeClr val="tx1"/>
                </a:solidFill>
                <a:latin typeface="Arial" pitchFamily="34" charset="0"/>
                <a:ea typeface="ＭＳ Ｐゴシック" pitchFamily="34" charset="-128"/>
              </a:defRPr>
            </a:lvl1pPr>
            <a:lvl2pPr marL="729057" indent="-280406" defTabSz="912879" eaLnBrk="0" hangingPunct="0">
              <a:defRPr>
                <a:solidFill>
                  <a:schemeClr val="tx1"/>
                </a:solidFill>
                <a:latin typeface="Arial" pitchFamily="34" charset="0"/>
                <a:ea typeface="ＭＳ Ｐゴシック" pitchFamily="34" charset="-128"/>
              </a:defRPr>
            </a:lvl2pPr>
            <a:lvl3pPr marL="1121626" indent="-224325" defTabSz="912879" eaLnBrk="0" hangingPunct="0">
              <a:defRPr>
                <a:solidFill>
                  <a:schemeClr val="tx1"/>
                </a:solidFill>
                <a:latin typeface="Arial" pitchFamily="34" charset="0"/>
                <a:ea typeface="ＭＳ Ｐゴシック" pitchFamily="34" charset="-128"/>
              </a:defRPr>
            </a:lvl3pPr>
            <a:lvl4pPr marL="1570276" indent="-224325" defTabSz="912879" eaLnBrk="0" hangingPunct="0">
              <a:defRPr>
                <a:solidFill>
                  <a:schemeClr val="tx1"/>
                </a:solidFill>
                <a:latin typeface="Arial" pitchFamily="34" charset="0"/>
                <a:ea typeface="ＭＳ Ｐゴシック" pitchFamily="34" charset="-128"/>
              </a:defRPr>
            </a:lvl4pPr>
            <a:lvl5pPr marL="2018927" indent="-224325" defTabSz="912879" eaLnBrk="0" hangingPunct="0">
              <a:defRPr>
                <a:solidFill>
                  <a:schemeClr val="tx1"/>
                </a:solidFill>
                <a:latin typeface="Arial" pitchFamily="34" charset="0"/>
                <a:ea typeface="ＭＳ Ｐゴシック" pitchFamily="34" charset="-128"/>
              </a:defRPr>
            </a:lvl5pPr>
            <a:lvl6pPr marL="2467577"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F32E0BE-8B6C-4A12-BDE4-D4586A88519C}" type="slidenum">
              <a:rPr lang="en-US" smtClean="0"/>
              <a:pPr eaLnBrk="1" hangingPunct="1"/>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eaLnBrk="0" hangingPunct="0">
              <a:defRPr>
                <a:solidFill>
                  <a:schemeClr val="tx1"/>
                </a:solidFill>
                <a:latin typeface="Arial" pitchFamily="34" charset="0"/>
                <a:ea typeface="ＭＳ Ｐゴシック" pitchFamily="34" charset="-128"/>
              </a:defRPr>
            </a:lvl1pPr>
            <a:lvl2pPr marL="729057" indent="-280406" defTabSz="912879" eaLnBrk="0" hangingPunct="0">
              <a:defRPr>
                <a:solidFill>
                  <a:schemeClr val="tx1"/>
                </a:solidFill>
                <a:latin typeface="Arial" pitchFamily="34" charset="0"/>
                <a:ea typeface="ＭＳ Ｐゴシック" pitchFamily="34" charset="-128"/>
              </a:defRPr>
            </a:lvl2pPr>
            <a:lvl3pPr marL="1121626" indent="-224325" defTabSz="912879" eaLnBrk="0" hangingPunct="0">
              <a:defRPr>
                <a:solidFill>
                  <a:schemeClr val="tx1"/>
                </a:solidFill>
                <a:latin typeface="Arial" pitchFamily="34" charset="0"/>
                <a:ea typeface="ＭＳ Ｐゴシック" pitchFamily="34" charset="-128"/>
              </a:defRPr>
            </a:lvl3pPr>
            <a:lvl4pPr marL="1570276" indent="-224325" defTabSz="912879" eaLnBrk="0" hangingPunct="0">
              <a:defRPr>
                <a:solidFill>
                  <a:schemeClr val="tx1"/>
                </a:solidFill>
                <a:latin typeface="Arial" pitchFamily="34" charset="0"/>
                <a:ea typeface="ＭＳ Ｐゴシック" pitchFamily="34" charset="-128"/>
              </a:defRPr>
            </a:lvl4pPr>
            <a:lvl5pPr marL="2018927" indent="-224325" defTabSz="912879" eaLnBrk="0" hangingPunct="0">
              <a:defRPr>
                <a:solidFill>
                  <a:schemeClr val="tx1"/>
                </a:solidFill>
                <a:latin typeface="Arial" pitchFamily="34" charset="0"/>
                <a:ea typeface="ＭＳ Ｐゴシック" pitchFamily="34" charset="-128"/>
              </a:defRPr>
            </a:lvl5pPr>
            <a:lvl6pPr marL="2467577"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91287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A38CE9-5904-4C82-8361-6035AC8CB0DB}" type="slidenum">
              <a:rPr lang="en-US" smtClean="0">
                <a:solidFill>
                  <a:srgbClr val="000000"/>
                </a:solidFill>
              </a:rPr>
              <a:pPr eaLnBrk="1" hangingPunct="1"/>
              <a:t>19</a:t>
            </a:fld>
            <a:endParaRPr lang="en-US" smtClean="0">
              <a:solidFill>
                <a:srgbClr val="000000"/>
              </a:solidFill>
            </a:endParaRPr>
          </a:p>
        </p:txBody>
      </p:sp>
      <p:sp>
        <p:nvSpPr>
          <p:cNvPr id="65539" name="Rectangle 7"/>
          <p:cNvSpPr txBox="1">
            <a:spLocks noGrp="1" noChangeArrowheads="1"/>
          </p:cNvSpPr>
          <p:nvPr/>
        </p:nvSpPr>
        <p:spPr bwMode="auto">
          <a:xfrm>
            <a:off x="3885579" y="8684926"/>
            <a:ext cx="2970869"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2" rIns="91407" bIns="45702"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795D9427-854C-4E52-8771-CB3B3827D217}" type="slidenum">
              <a:rPr lang="en-US" sz="1200">
                <a:solidFill>
                  <a:srgbClr val="000000"/>
                </a:solidFill>
                <a:cs typeface="Arial" pitchFamily="34" charset="0"/>
              </a:rPr>
              <a:pPr algn="r" eaLnBrk="1" hangingPunct="1"/>
              <a:t>19</a:t>
            </a:fld>
            <a:endParaRPr lang="en-US" sz="1200">
              <a:solidFill>
                <a:srgbClr val="000000"/>
              </a:solidFill>
              <a:cs typeface="Arial" pitchFamily="34" charset="0"/>
            </a:endParaRPr>
          </a:p>
        </p:txBody>
      </p:sp>
      <p:sp>
        <p:nvSpPr>
          <p:cNvPr id="65540" name="Slide Image Placeholder 1"/>
          <p:cNvSpPr>
            <a:spLocks noGrp="1" noRot="1" noChangeAspect="1" noTextEdit="1"/>
          </p:cNvSpPr>
          <p:nvPr>
            <p:ph type="sldImg"/>
          </p:nvPr>
        </p:nvSpPr>
        <p:spPr>
          <a:xfrm>
            <a:off x="1147763" y="687388"/>
            <a:ext cx="4568825" cy="3427412"/>
          </a:xfrm>
          <a:ln/>
        </p:spPr>
      </p:sp>
      <p:sp>
        <p:nvSpPr>
          <p:cNvPr id="6554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7" rIns="91398" bIns="45697"/>
          <a:lstStyle/>
          <a:p>
            <a:pPr eaLnBrk="1" hangingPunct="1"/>
            <a:endParaRPr lang="en-US" smtClean="0">
              <a:latin typeface="Arial" pitchFamily="34" charset="0"/>
              <a:ea typeface="ＭＳ Ｐゴシック" pitchFamily="34" charset="-128"/>
            </a:endParaRPr>
          </a:p>
        </p:txBody>
      </p:sp>
      <p:sp>
        <p:nvSpPr>
          <p:cNvPr id="65542" name="Slide Number Placeholder 3"/>
          <p:cNvSpPr txBox="1">
            <a:spLocks noGrp="1"/>
          </p:cNvSpPr>
          <p:nvPr/>
        </p:nvSpPr>
        <p:spPr bwMode="auto">
          <a:xfrm>
            <a:off x="3885579" y="8684926"/>
            <a:ext cx="2970869"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7" rIns="91398" bIns="45697"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DBDC62C0-0E53-4A26-9DE2-11B70C41DFFB}" type="slidenum">
              <a:rPr lang="en-US" sz="1200">
                <a:solidFill>
                  <a:srgbClr val="000000"/>
                </a:solidFill>
                <a:cs typeface="Arial" pitchFamily="34" charset="0"/>
              </a:rPr>
              <a:pPr algn="r" eaLnBrk="1" hangingPunct="1"/>
              <a:t>19</a:t>
            </a:fld>
            <a:endParaRPr lang="en-US" sz="1200">
              <a:solidFill>
                <a:srgbClr val="000000"/>
              </a:solidFill>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fld id="{0279E6C6-2AFD-41FE-AC18-4665AA778CD0}" type="slidenum">
              <a:rPr lang="en-US" smtClean="0">
                <a:solidFill>
                  <a:srgbClr val="000000"/>
                </a:solidFill>
                <a:ea typeface="ＭＳ Ｐゴシック" pitchFamily="34" charset="-128"/>
              </a:rPr>
              <a:pPr eaLnBrk="1" hangingPunct="1"/>
              <a:t>25</a:t>
            </a:fld>
            <a:endParaRPr lang="en-US" smtClean="0">
              <a:solidFill>
                <a:srgbClr val="000000"/>
              </a:solidFill>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5F3BA4-81C7-4D5E-B07A-923688A3B292}" type="slidenum">
              <a:rPr lang="en-US" smtClean="0">
                <a:solidFill>
                  <a:prstClr val="black"/>
                </a:solidFill>
              </a:rPr>
              <a:pPr eaLnBrk="1" hangingPunct="1"/>
              <a:t>26</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prstClr val="white">
                    <a:tint val="75000"/>
                  </a:prstClr>
                </a:solidFill>
              </a:defRPr>
            </a:lvl1pPr>
          </a:lstStyle>
          <a:p>
            <a:pPr>
              <a:defRPr/>
            </a:pPr>
            <a:fld id="{D281D0A1-0E86-4267-87B2-82EA4C683927}" type="datetimeFigureOut">
              <a:rPr lang="en-US"/>
              <a:pPr>
                <a:defRPr/>
              </a:pPr>
              <a:t>4/9/2013</a:t>
            </a:fld>
            <a:endParaRPr lang="en-US"/>
          </a:p>
        </p:txBody>
      </p:sp>
      <p:sp>
        <p:nvSpPr>
          <p:cNvPr id="5" name="Footer Placeholder 4"/>
          <p:cNvSpPr>
            <a:spLocks noGrp="1"/>
          </p:cNvSpPr>
          <p:nvPr>
            <p:ph type="ftr" sz="quarter" idx="11"/>
          </p:nvPr>
        </p:nvSpPr>
        <p:spPr/>
        <p:txBody>
          <a:bodyPr/>
          <a:lstStyle>
            <a:lvl1pPr>
              <a:defRPr>
                <a:solidFill>
                  <a:prstClr val="white">
                    <a:tint val="75000"/>
                  </a:prst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prstClr val="white">
                    <a:tint val="75000"/>
                  </a:prstClr>
                </a:solidFill>
              </a:defRPr>
            </a:lvl1pPr>
          </a:lstStyle>
          <a:p>
            <a:pPr>
              <a:defRPr/>
            </a:pPr>
            <a:fld id="{9A2A7413-5B41-4065-9B01-DA31C96C1068}" type="slidenum">
              <a:rPr lang="en-US"/>
              <a:pPr>
                <a:defRPr/>
              </a:pPr>
              <a:t>‹#›</a:t>
            </a:fld>
            <a:endParaRPr lang="en-US"/>
          </a:p>
        </p:txBody>
      </p:sp>
    </p:spTree>
    <p:extLst>
      <p:ext uri="{BB962C8B-B14F-4D97-AF65-F5344CB8AC3E}">
        <p14:creationId xmlns:p14="http://schemas.microsoft.com/office/powerpoint/2010/main" val="44590620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14EF9-7542-413C-8C3A-D023D13AD3FD}" type="datetimeFigureOut">
              <a:rPr lang="en-US" smtClean="0">
                <a:solidFill>
                  <a:prstClr val="black">
                    <a:tint val="75000"/>
                  </a:prstClr>
                </a:solidFill>
              </a:rPr>
              <a:pPr/>
              <a:t>4/9/2013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641A09-7232-4E2C-9569-FA3C05A8E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78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14EF9-7542-413C-8C3A-D023D13AD3FD}" type="datetimeFigureOut">
              <a:rPr lang="en-US" smtClean="0">
                <a:solidFill>
                  <a:prstClr val="black">
                    <a:tint val="75000"/>
                  </a:prstClr>
                </a:solidFill>
              </a:rPr>
              <a:pPr/>
              <a:t>4/9/2013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641A09-7232-4E2C-9569-FA3C05A8E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6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14EF9-7542-413C-8C3A-D023D13AD3FD}" type="datetimeFigureOut">
              <a:rPr lang="en-US" smtClean="0">
                <a:solidFill>
                  <a:prstClr val="black">
                    <a:tint val="75000"/>
                  </a:prstClr>
                </a:solidFill>
              </a:rPr>
              <a:pPr/>
              <a:t>4/9/2013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641A09-7232-4E2C-9569-FA3C05A8E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194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14EF9-7542-413C-8C3A-D023D13AD3FD}" type="datetimeFigureOut">
              <a:rPr lang="en-US" smtClean="0">
                <a:solidFill>
                  <a:prstClr val="black">
                    <a:tint val="75000"/>
                  </a:prstClr>
                </a:solidFill>
              </a:rPr>
              <a:pPr/>
              <a:t>4/9/2013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641A09-7232-4E2C-9569-FA3C05A8E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94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14EF9-7542-413C-8C3A-D023D13AD3FD}" type="datetimeFigureOut">
              <a:rPr lang="en-US" smtClean="0">
                <a:solidFill>
                  <a:prstClr val="black">
                    <a:tint val="75000"/>
                  </a:prstClr>
                </a:solidFill>
              </a:rPr>
              <a:pPr/>
              <a:t>4/9/2013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641A09-7232-4E2C-9569-FA3C05A8E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283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5" name="Rectangle 2"/>
          <p:cNvSpPr>
            <a:spLocks noGrp="1"/>
          </p:cNvSpPr>
          <p:nvPr>
            <p:ph idx="1"/>
          </p:nvPr>
        </p:nvSpPr>
        <p:spPr>
          <a:xfrm>
            <a:off x="304800" y="838200"/>
            <a:ext cx="8534400" cy="4648200"/>
          </a:xfrm>
        </p:spPr>
        <p:txBody>
          <a:bodyPr/>
          <a:lstStyle>
            <a:lvl1pPr>
              <a:buNone/>
              <a:defRPr>
                <a:solidFill>
                  <a:schemeClr val="bg1"/>
                </a:solidFill>
              </a:defRPr>
            </a:lvl1pPr>
            <a:lvl2pPr>
              <a:buNone/>
              <a:defRPr>
                <a:solidFill>
                  <a:schemeClr val="bg1">
                    <a:lumMod val="95000"/>
                  </a:schemeClr>
                </a:solidFill>
              </a:defRPr>
            </a:lvl2pPr>
            <a:lvl3pPr>
              <a:buNone/>
              <a:defRPr/>
            </a:lvl3pPr>
            <a:lvl4pPr>
              <a:buNone/>
              <a:defRPr/>
            </a:lvl4pPr>
            <a:lvl5pPr>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66150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FE358E4-A920-45A8-AC9A-7AFFA9EEE7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6337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2810B-C32C-40C1-8C05-0B600FA3D88B}" type="datetimeFigureOut">
              <a:rPr lang="en-US" smtClean="0">
                <a:solidFill>
                  <a:prstClr val="black">
                    <a:tint val="75000"/>
                  </a:prstClr>
                </a:solidFill>
              </a:rPr>
              <a:pPr/>
              <a:t>4/9/2013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7117EF-1B9A-4BB3-A85E-C8BD40101AB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098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72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INTERACTION">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3124200" y="0"/>
            <a:ext cx="60198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76200" y="152400"/>
            <a:ext cx="2971800" cy="2667000"/>
          </a:xfrm>
        </p:spPr>
        <p:txBody>
          <a:bodyPr anchor="t">
            <a:sp3d prstMaterial="matte"/>
          </a:bodyPr>
          <a:lstStyle>
            <a:lvl1pPr>
              <a:defRPr>
                <a:solidFill>
                  <a:schemeClr val="bg1"/>
                </a:solidFill>
              </a:defRPr>
            </a:lvl1pPr>
            <a:extLst/>
          </a:lstStyle>
          <a:p>
            <a:r>
              <a:rPr lang="en-US" smtClean="0"/>
              <a:t>Click to edit Master title style</a:t>
            </a:r>
            <a:endParaRPr lang="en-US" dirty="0"/>
          </a:p>
        </p:txBody>
      </p:sp>
      <p:sp>
        <p:nvSpPr>
          <p:cNvPr id="3" name="Content Placeholder 2"/>
          <p:cNvSpPr>
            <a:spLocks noGrp="1"/>
          </p:cNvSpPr>
          <p:nvPr>
            <p:ph idx="1"/>
          </p:nvPr>
        </p:nvSpPr>
        <p:spPr>
          <a:xfrm>
            <a:off x="3200400" y="3048000"/>
            <a:ext cx="5486400" cy="35814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619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9BFF60-B66F-4242-9253-21B82DA4AE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653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14FA38-5B5F-4B0B-8A6D-5266ACE4FB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3344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6AE247-B24C-45A5-A7EB-79984E814D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4483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35C3CC-7A43-4A87-A4CC-B1559F13B8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5589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D899B2-8CD7-4DFD-A1D9-5437B74796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8254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28C7EF3-2EB0-4BCC-9A96-34E4C62745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7590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3AAB14C-E8E1-4C86-946F-70B8FA4150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749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1A41B8-F6D7-4932-9592-540309024B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4003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1ECEFB-EA0F-4391-968A-AD5E74981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0168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2DCF50-6D74-4463-A595-31E053F138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157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D90768A-FA08-49C8-935E-C54EA6F19EEA}" type="datetimeFigureOut">
              <a:rPr lang="en-US"/>
              <a:pPr>
                <a:defRPr/>
              </a:pPr>
              <a:t>4/9/2013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F69093B-97A7-455E-858C-60C3B6AFEA85}" type="slidenum">
              <a:rPr lang="en-US"/>
              <a:pPr>
                <a:defRPr/>
              </a:pPr>
              <a:t>‹#›</a:t>
            </a:fld>
            <a:endParaRPr lang="en-US"/>
          </a:p>
        </p:txBody>
      </p:sp>
    </p:spTree>
    <p:extLst>
      <p:ext uri="{BB962C8B-B14F-4D97-AF65-F5344CB8AC3E}">
        <p14:creationId xmlns:p14="http://schemas.microsoft.com/office/powerpoint/2010/main" val="819688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C5987F-700C-4A64-ABA2-AA9D3FF1B8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4465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97FFDA9-247E-46AD-A761-903378154F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040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2A0301D-C8D2-4155-84E0-6BCDD86BDC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5748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53418D-5D24-4CBD-95C8-603523FE81EA}" type="datetimeFigureOut">
              <a:rPr lang="en-US" smtClean="0">
                <a:solidFill>
                  <a:prstClr val="black">
                    <a:tint val="95000"/>
                  </a:prstClr>
                </a:solidFill>
              </a:rPr>
              <a:pPr/>
              <a:t>4/9/2013</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9ADC63AA-180C-4AAF-A0A3-C8731B567E1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91801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14EF9-7542-413C-8C3A-D023D13AD3FD}" type="datetimeFigureOut">
              <a:rPr lang="en-US" smtClean="0">
                <a:solidFill>
                  <a:prstClr val="black">
                    <a:tint val="95000"/>
                  </a:prstClr>
                </a:solidFill>
              </a:rPr>
              <a:pPr/>
              <a:t>4/9/2013</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7A641A09-7232-4E2C-9569-FA3C05A8E272}"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995723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chemeClr val="tx1"/>
                </a:solidFill>
                <a:latin typeface="Arial" pitchFamily="34" charset="0"/>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defRPr>
            </a:lvl1pPr>
          </a:lstStyle>
          <a:p>
            <a:pPr>
              <a:defRPr/>
            </a:pPr>
            <a:fld id="{92352B58-BE71-4788-9B90-9ED2FF095D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28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620F58C-131B-44AF-8A78-83069881F0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393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C14EF9-7542-413C-8C3A-D023D13AD3FD}" type="datetimeFigureOut">
              <a:rPr lang="en-US" smtClean="0">
                <a:solidFill>
                  <a:prstClr val="black">
                    <a:tint val="75000"/>
                  </a:prstClr>
                </a:solidFill>
              </a:rPr>
              <a:pPr/>
              <a:t>4/9/2013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641A09-7232-4E2C-9569-FA3C05A8E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8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14EF9-7542-413C-8C3A-D023D13AD3FD}" type="datetimeFigureOut">
              <a:rPr lang="en-US" smtClean="0">
                <a:solidFill>
                  <a:prstClr val="black">
                    <a:tint val="75000"/>
                  </a:prstClr>
                </a:solidFill>
              </a:rPr>
              <a:pPr/>
              <a:t>4/9/2013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641A09-7232-4E2C-9569-FA3C05A8E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11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14EF9-7542-413C-8C3A-D023D13AD3FD}" type="datetimeFigureOut">
              <a:rPr lang="en-US" smtClean="0">
                <a:solidFill>
                  <a:prstClr val="black">
                    <a:tint val="75000"/>
                  </a:prstClr>
                </a:solidFill>
              </a:rPr>
              <a:pPr/>
              <a:t>4/9/2013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641A09-7232-4E2C-9569-FA3C05A8E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927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C14EF9-7542-413C-8C3A-D023D13AD3FD}" type="datetimeFigureOut">
              <a:rPr lang="en-US" smtClean="0">
                <a:solidFill>
                  <a:prstClr val="black">
                    <a:tint val="75000"/>
                  </a:prstClr>
                </a:solidFill>
              </a:rPr>
              <a:pPr/>
              <a:t>4/9/2013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641A09-7232-4E2C-9569-FA3C05A8E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61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C14EF9-7542-413C-8C3A-D023D13AD3FD}" type="datetimeFigureOut">
              <a:rPr lang="en-US" smtClean="0">
                <a:solidFill>
                  <a:prstClr val="black">
                    <a:tint val="75000"/>
                  </a:prstClr>
                </a:solidFill>
              </a:rPr>
              <a:pPr/>
              <a:t>4/9/2013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641A09-7232-4E2C-9569-FA3C05A8E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59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C14EF9-7542-413C-8C3A-D023D13AD3FD}" type="datetimeFigureOut">
              <a:rPr lang="en-US" smtClean="0">
                <a:solidFill>
                  <a:prstClr val="black">
                    <a:tint val="75000"/>
                  </a:prstClr>
                </a:solidFill>
              </a:rPr>
              <a:pPr/>
              <a:t>4/9/2013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641A09-7232-4E2C-9569-FA3C05A8E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02168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defRPr>
            </a:lvl1pPr>
          </a:lstStyle>
          <a:p>
            <a:pPr fontAlgn="base">
              <a:spcBef>
                <a:spcPct val="0"/>
              </a:spcBef>
              <a:spcAft>
                <a:spcPct val="0"/>
              </a:spcAft>
              <a:defRPr/>
            </a:pPr>
            <a:fld id="{F42CCAC2-FC79-45DC-A095-2A8D24B4890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92363169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0" y="0"/>
            <a:ext cx="9144000" cy="1371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 name="Oval 18"/>
          <p:cNvSpPr/>
          <p:nvPr/>
        </p:nvSpPr>
        <p:spPr>
          <a:xfrm>
            <a:off x="5410200" y="3810000"/>
            <a:ext cx="5181600" cy="5181600"/>
          </a:xfrm>
          <a:prstGeom prst="ellipse">
            <a:avLst/>
          </a:prstGeom>
          <a:noFill/>
          <a:ln>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220" name="Title Placeholder 1"/>
          <p:cNvSpPr>
            <a:spLocks noGrp="1"/>
          </p:cNvSpPr>
          <p:nvPr>
            <p:ph type="title"/>
          </p:nvPr>
        </p:nvSpPr>
        <p:spPr bwMode="auto">
          <a:xfrm>
            <a:off x="304800" y="76200"/>
            <a:ext cx="8534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1" name="Text Placeholder 2"/>
          <p:cNvSpPr>
            <a:spLocks noGrp="1"/>
          </p:cNvSpPr>
          <p:nvPr>
            <p:ph type="body" idx="1"/>
          </p:nvPr>
        </p:nvSpPr>
        <p:spPr bwMode="auto">
          <a:xfrm>
            <a:off x="304800" y="1600200"/>
            <a:ext cx="8534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Oval 14"/>
          <p:cNvSpPr/>
          <p:nvPr/>
        </p:nvSpPr>
        <p:spPr>
          <a:xfrm>
            <a:off x="8382000" y="2438400"/>
            <a:ext cx="2438400" cy="2438400"/>
          </a:xfrm>
          <a:prstGeom prst="ellipse">
            <a:avLst/>
          </a:prstGeom>
          <a:noFill/>
          <a:ln>
            <a:solidFill>
              <a:schemeClr val="accent4">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0" y="6400800"/>
            <a:ext cx="66294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6781800" y="6400800"/>
            <a:ext cx="2362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225" name="Picture 13" descr="fpg_masthead.gif"/>
          <p:cNvPicPr>
            <a:picLocks noChangeAspect="1"/>
          </p:cNvPicPr>
          <p:nvPr/>
        </p:nvPicPr>
        <p:blipFill>
          <a:blip r:embed="rId2" cstate="print"/>
          <a:srcRect r="31746"/>
          <a:stretch>
            <a:fillRect/>
          </a:stretch>
        </p:blipFill>
        <p:spPr bwMode="auto">
          <a:xfrm>
            <a:off x="6724650" y="6400800"/>
            <a:ext cx="2419350" cy="457200"/>
          </a:xfrm>
          <a:prstGeom prst="rect">
            <a:avLst/>
          </a:prstGeom>
          <a:noFill/>
          <a:ln w="9525">
            <a:noFill/>
            <a:miter lim="800000"/>
            <a:headEnd/>
            <a:tailEnd/>
          </a:ln>
        </p:spPr>
      </p:pic>
      <p:sp>
        <p:nvSpPr>
          <p:cNvPr id="1034" name="TextBox 17"/>
          <p:cNvSpPr txBox="1">
            <a:spLocks noChangeArrowheads="1"/>
          </p:cNvSpPr>
          <p:nvPr/>
        </p:nvSpPr>
        <p:spPr bwMode="auto">
          <a:xfrm>
            <a:off x="152400" y="6411913"/>
            <a:ext cx="1128713" cy="369887"/>
          </a:xfrm>
          <a:prstGeom prst="rect">
            <a:avLst/>
          </a:prstGeom>
          <a:noFill/>
          <a:ln>
            <a:noFill/>
          </a:ln>
          <a:extLst/>
        </p:spPr>
        <p:txBody>
          <a:bodyPr wrap="none">
            <a:spAutoFit/>
          </a:bodyPr>
          <a:lstStyle>
            <a:lvl1pPr eaLnBrk="0" hangingPunct="0">
              <a:defRPr sz="2200">
                <a:solidFill>
                  <a:schemeClr val="tx1"/>
                </a:solidFill>
                <a:latin typeface="Arial" pitchFamily="34" charset="0"/>
              </a:defRPr>
            </a:lvl1pPr>
            <a:lvl2pPr marL="742950" indent="-285750" eaLnBrk="0" hangingPunct="0">
              <a:defRPr sz="2200">
                <a:solidFill>
                  <a:schemeClr val="tx1"/>
                </a:solidFill>
                <a:latin typeface="Arial" pitchFamily="34" charset="0"/>
              </a:defRPr>
            </a:lvl2pPr>
            <a:lvl3pPr marL="1143000" indent="-228600" eaLnBrk="0" hangingPunct="0">
              <a:defRPr sz="2200">
                <a:solidFill>
                  <a:schemeClr val="tx1"/>
                </a:solidFill>
                <a:latin typeface="Arial" pitchFamily="34" charset="0"/>
              </a:defRPr>
            </a:lvl3pPr>
            <a:lvl4pPr marL="1600200" indent="-228600" eaLnBrk="0" hangingPunct="0">
              <a:defRPr sz="2200">
                <a:solidFill>
                  <a:schemeClr val="tx1"/>
                </a:solidFill>
                <a:latin typeface="Arial" pitchFamily="34" charset="0"/>
              </a:defRPr>
            </a:lvl4pPr>
            <a:lvl5pPr marL="2057400" indent="-228600" eaLnBrk="0" hangingPunct="0">
              <a:defRPr sz="2200">
                <a:solidFill>
                  <a:schemeClr val="tx1"/>
                </a:solidFill>
                <a:latin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defRPr>
            </a:lvl9pPr>
          </a:lstStyle>
          <a:p>
            <a:pPr eaLnBrk="1" hangingPunct="1">
              <a:defRPr/>
            </a:pPr>
            <a:r>
              <a:rPr lang="en-US" sz="1800" smtClean="0">
                <a:solidFill>
                  <a:prstClr val="white"/>
                </a:solidFill>
                <a:latin typeface="Britannic Bold" pitchFamily="34" charset="0"/>
              </a:rPr>
              <a:t>CONNECT</a:t>
            </a:r>
            <a:endParaRPr lang="en-US" sz="1800" smtClean="0">
              <a:solidFill>
                <a:prstClr val="white"/>
              </a:solidFill>
            </a:endParaRPr>
          </a:p>
        </p:txBody>
      </p:sp>
    </p:spTree>
    <p:extLst>
      <p:ext uri="{BB962C8B-B14F-4D97-AF65-F5344CB8AC3E}">
        <p14:creationId xmlns:p14="http://schemas.microsoft.com/office/powerpoint/2010/main" val="401544565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4000" kern="1200">
          <a:solidFill>
            <a:srgbClr val="FFFFFF"/>
          </a:solidFill>
          <a:latin typeface="Britannic Bold" pitchFamily="34" charset="0"/>
          <a:ea typeface="+mj-ea"/>
          <a:cs typeface="+mj-cs"/>
        </a:defRPr>
      </a:lvl1pPr>
      <a:lvl2pPr algn="l" rtl="0" eaLnBrk="1" fontAlgn="base" hangingPunct="1">
        <a:spcBef>
          <a:spcPct val="0"/>
        </a:spcBef>
        <a:spcAft>
          <a:spcPct val="0"/>
        </a:spcAft>
        <a:defRPr sz="4000">
          <a:solidFill>
            <a:srgbClr val="FFFFFF"/>
          </a:solidFill>
          <a:latin typeface="Britannic Bold" pitchFamily="34" charset="0"/>
        </a:defRPr>
      </a:lvl2pPr>
      <a:lvl3pPr algn="l" rtl="0" eaLnBrk="1" fontAlgn="base" hangingPunct="1">
        <a:spcBef>
          <a:spcPct val="0"/>
        </a:spcBef>
        <a:spcAft>
          <a:spcPct val="0"/>
        </a:spcAft>
        <a:defRPr sz="4000">
          <a:solidFill>
            <a:srgbClr val="FFFFFF"/>
          </a:solidFill>
          <a:latin typeface="Britannic Bold" pitchFamily="34" charset="0"/>
        </a:defRPr>
      </a:lvl3pPr>
      <a:lvl4pPr algn="l" rtl="0" eaLnBrk="1" fontAlgn="base" hangingPunct="1">
        <a:spcBef>
          <a:spcPct val="0"/>
        </a:spcBef>
        <a:spcAft>
          <a:spcPct val="0"/>
        </a:spcAft>
        <a:defRPr sz="4000">
          <a:solidFill>
            <a:srgbClr val="FFFFFF"/>
          </a:solidFill>
          <a:latin typeface="Britannic Bold" pitchFamily="34" charset="0"/>
        </a:defRPr>
      </a:lvl4pPr>
      <a:lvl5pPr algn="l" rtl="0" eaLnBrk="1" fontAlgn="base" hangingPunct="1">
        <a:spcBef>
          <a:spcPct val="0"/>
        </a:spcBef>
        <a:spcAft>
          <a:spcPct val="0"/>
        </a:spcAft>
        <a:defRPr sz="4000">
          <a:solidFill>
            <a:srgbClr val="FFFFFF"/>
          </a:solidFill>
          <a:latin typeface="Britannic Bold" pitchFamily="34" charset="0"/>
        </a:defRPr>
      </a:lvl5pPr>
      <a:lvl6pPr marL="457200" algn="l" rtl="0" eaLnBrk="1" fontAlgn="base" hangingPunct="1">
        <a:spcBef>
          <a:spcPct val="0"/>
        </a:spcBef>
        <a:spcAft>
          <a:spcPct val="0"/>
        </a:spcAft>
        <a:defRPr sz="4000">
          <a:solidFill>
            <a:srgbClr val="FFFFFF"/>
          </a:solidFill>
          <a:latin typeface="Britannic Bold" pitchFamily="34" charset="0"/>
        </a:defRPr>
      </a:lvl6pPr>
      <a:lvl7pPr marL="914400" algn="l" rtl="0" eaLnBrk="1" fontAlgn="base" hangingPunct="1">
        <a:spcBef>
          <a:spcPct val="0"/>
        </a:spcBef>
        <a:spcAft>
          <a:spcPct val="0"/>
        </a:spcAft>
        <a:defRPr sz="4000">
          <a:solidFill>
            <a:srgbClr val="FFFFFF"/>
          </a:solidFill>
          <a:latin typeface="Britannic Bold" pitchFamily="34" charset="0"/>
        </a:defRPr>
      </a:lvl7pPr>
      <a:lvl8pPr marL="1371600" algn="l" rtl="0" eaLnBrk="1" fontAlgn="base" hangingPunct="1">
        <a:spcBef>
          <a:spcPct val="0"/>
        </a:spcBef>
        <a:spcAft>
          <a:spcPct val="0"/>
        </a:spcAft>
        <a:defRPr sz="4000">
          <a:solidFill>
            <a:srgbClr val="FFFFFF"/>
          </a:solidFill>
          <a:latin typeface="Britannic Bold" pitchFamily="34" charset="0"/>
        </a:defRPr>
      </a:lvl8pPr>
      <a:lvl9pPr marL="1828800" algn="l" rtl="0" eaLnBrk="1" fontAlgn="base" hangingPunct="1">
        <a:spcBef>
          <a:spcPct val="0"/>
        </a:spcBef>
        <a:spcAft>
          <a:spcPct val="0"/>
        </a:spcAft>
        <a:defRPr sz="4000">
          <a:solidFill>
            <a:srgbClr val="FFFFFF"/>
          </a:solidFill>
          <a:latin typeface="Britannic Bold" pitchFamily="34" charset="0"/>
        </a:defRPr>
      </a:lvl9pPr>
    </p:titleStyle>
    <p:bodyStyle>
      <a:lvl1pPr marL="273050" indent="-273050" algn="l" rtl="0" eaLnBrk="1" fontAlgn="base" hangingPunct="1">
        <a:spcBef>
          <a:spcPct val="20000"/>
        </a:spcBef>
        <a:spcAft>
          <a:spcPct val="0"/>
        </a:spcAft>
        <a:buClr>
          <a:srgbClr val="558ED5"/>
        </a:buClr>
        <a:buSzPct val="85000"/>
        <a:buFont typeface="Wingdings" pitchFamily="2" charset="2"/>
        <a:buChar char="§"/>
        <a:defRPr sz="3600" kern="1200">
          <a:solidFill>
            <a:srgbClr val="595959"/>
          </a:solidFill>
          <a:latin typeface="Calibri" pitchFamily="34" charset="0"/>
          <a:ea typeface="+mn-ea"/>
          <a:cs typeface="+mn-cs"/>
        </a:defRPr>
      </a:lvl1pPr>
      <a:lvl2pPr marL="547688" indent="-228600" algn="l" rtl="0" eaLnBrk="1" fontAlgn="base" hangingPunct="1">
        <a:spcBef>
          <a:spcPct val="20000"/>
        </a:spcBef>
        <a:spcAft>
          <a:spcPct val="0"/>
        </a:spcAft>
        <a:buClr>
          <a:srgbClr val="558ED5"/>
        </a:buClr>
        <a:buSzPct val="85000"/>
        <a:buFont typeface="Wingdings" pitchFamily="2" charset="2"/>
        <a:buChar char="§"/>
        <a:defRPr sz="3200" kern="1200">
          <a:solidFill>
            <a:srgbClr val="595959"/>
          </a:solidFill>
          <a:latin typeface="Calibri" pitchFamily="34" charset="0"/>
          <a:ea typeface="+mn-ea"/>
          <a:cs typeface="+mn-cs"/>
        </a:defRPr>
      </a:lvl2pPr>
      <a:lvl3pPr marL="730250" indent="-182563" algn="l" rtl="0" eaLnBrk="1" fontAlgn="base" hangingPunct="1">
        <a:spcBef>
          <a:spcPct val="20000"/>
        </a:spcBef>
        <a:spcAft>
          <a:spcPct val="0"/>
        </a:spcAft>
        <a:buClr>
          <a:srgbClr val="558ED5"/>
        </a:buClr>
        <a:buFont typeface="Wingdings" pitchFamily="2" charset="2"/>
        <a:buChar char="§"/>
        <a:defRPr sz="2800" kern="1200">
          <a:solidFill>
            <a:srgbClr val="595959"/>
          </a:solidFill>
          <a:latin typeface="Calibri" pitchFamily="34" charset="0"/>
          <a:ea typeface="+mn-ea"/>
          <a:cs typeface="+mn-cs"/>
        </a:defRPr>
      </a:lvl3pPr>
      <a:lvl4pPr marL="1004888" indent="-182563" algn="l" rtl="0" eaLnBrk="1" fontAlgn="base" hangingPunct="1">
        <a:spcBef>
          <a:spcPct val="20000"/>
        </a:spcBef>
        <a:spcAft>
          <a:spcPct val="0"/>
        </a:spcAft>
        <a:buClr>
          <a:srgbClr val="558ED5"/>
        </a:buClr>
        <a:buSzPct val="100000"/>
        <a:buFont typeface="Wingdings" pitchFamily="2" charset="2"/>
        <a:buChar char="§"/>
        <a:defRPr sz="2400" kern="1200">
          <a:solidFill>
            <a:srgbClr val="595959"/>
          </a:solidFill>
          <a:latin typeface="Calibri" pitchFamily="34" charset="0"/>
          <a:ea typeface="+mn-ea"/>
          <a:cs typeface="+mn-cs"/>
        </a:defRPr>
      </a:lvl4pPr>
      <a:lvl5pPr marL="1279525" indent="-182563" algn="l" rtl="0" eaLnBrk="1" fontAlgn="base" hangingPunct="1">
        <a:spcBef>
          <a:spcPct val="20000"/>
        </a:spcBef>
        <a:spcAft>
          <a:spcPct val="0"/>
        </a:spcAft>
        <a:buClr>
          <a:srgbClr val="558ED5"/>
        </a:buClr>
        <a:buFont typeface="Wingdings" pitchFamily="2" charset="2"/>
        <a:buChar char="§"/>
        <a:defRPr sz="2400" kern="1200">
          <a:solidFill>
            <a:srgbClr val="595959"/>
          </a:solidFill>
          <a:latin typeface="Calibri" pitchFamily="34" charset="0"/>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45"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prstClr val="black">
                    <a:tint val="95000"/>
                  </a:prstClr>
                </a:solidFill>
                <a:latin typeface="Corbel"/>
              </a:defRPr>
            </a:lvl1pPr>
            <a:extLst/>
          </a:lstStyle>
          <a:p>
            <a:pPr>
              <a:defRPr/>
            </a:pPr>
            <a:fld id="{E2A9D25D-8F24-491D-9193-2AE8CF6546A1}" type="datetimeFigureOut">
              <a:rPr lang="en-US"/>
              <a:pPr>
                <a:defRPr/>
              </a:pPr>
              <a:t>4/9/2013</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prstClr val="black">
                    <a:tint val="95000"/>
                  </a:prstClr>
                </a:solidFill>
                <a:latin typeface="Corbe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prstClr val="black">
                    <a:tint val="95000"/>
                  </a:prstClr>
                </a:solidFill>
                <a:latin typeface="Corbel"/>
              </a:defRPr>
            </a:lvl1pPr>
            <a:extLst/>
          </a:lstStyle>
          <a:p>
            <a:pPr>
              <a:defRPr/>
            </a:pPr>
            <a:fld id="{F65469E6-85CD-4E80-B175-A5401DCCE548}" type="slidenum">
              <a:rPr lang="en-US"/>
              <a:pPr>
                <a:defRPr/>
              </a:pPr>
              <a:t>‹#›</a:t>
            </a:fld>
            <a:endParaRPr lang="en-US"/>
          </a:p>
        </p:txBody>
      </p:sp>
    </p:spTree>
    <p:extLst>
      <p:ext uri="{BB962C8B-B14F-4D97-AF65-F5344CB8AC3E}">
        <p14:creationId xmlns:p14="http://schemas.microsoft.com/office/powerpoint/2010/main" val="3731359919"/>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rtl="0" eaLnBrk="0" fontAlgn="base" hangingPunct="0">
        <a:spcBef>
          <a:spcPct val="0"/>
        </a:spcBef>
        <a:spcAft>
          <a:spcPct val="0"/>
        </a:spcAft>
        <a:defRPr sz="4500" b="1" kern="1200">
          <a:solidFill>
            <a:srgbClr val="09B8E4"/>
          </a:solidFill>
          <a:latin typeface="+mj-lt"/>
          <a:ea typeface="+mj-ea"/>
          <a:cs typeface="+mj-cs"/>
        </a:defRPr>
      </a:lvl1pPr>
      <a:lvl2pPr algn="l" rtl="0" eaLnBrk="0" fontAlgn="base" hangingPunct="0">
        <a:spcBef>
          <a:spcPct val="0"/>
        </a:spcBef>
        <a:spcAft>
          <a:spcPct val="0"/>
        </a:spcAft>
        <a:defRPr sz="4500" b="1">
          <a:solidFill>
            <a:srgbClr val="09B8E4"/>
          </a:solidFill>
          <a:latin typeface="Corbel" pitchFamily="34" charset="0"/>
        </a:defRPr>
      </a:lvl2pPr>
      <a:lvl3pPr algn="l" rtl="0" eaLnBrk="0" fontAlgn="base" hangingPunct="0">
        <a:spcBef>
          <a:spcPct val="0"/>
        </a:spcBef>
        <a:spcAft>
          <a:spcPct val="0"/>
        </a:spcAft>
        <a:defRPr sz="4500" b="1">
          <a:solidFill>
            <a:srgbClr val="09B8E4"/>
          </a:solidFill>
          <a:latin typeface="Corbel" pitchFamily="34" charset="0"/>
        </a:defRPr>
      </a:lvl3pPr>
      <a:lvl4pPr algn="l" rtl="0" eaLnBrk="0" fontAlgn="base" hangingPunct="0">
        <a:spcBef>
          <a:spcPct val="0"/>
        </a:spcBef>
        <a:spcAft>
          <a:spcPct val="0"/>
        </a:spcAft>
        <a:defRPr sz="4500" b="1">
          <a:solidFill>
            <a:srgbClr val="09B8E4"/>
          </a:solidFill>
          <a:latin typeface="Corbel" pitchFamily="34" charset="0"/>
        </a:defRPr>
      </a:lvl4pPr>
      <a:lvl5pPr algn="l" rtl="0" eaLnBrk="0" fontAlgn="base" hangingPunct="0">
        <a:spcBef>
          <a:spcPct val="0"/>
        </a:spcBef>
        <a:spcAft>
          <a:spcPct val="0"/>
        </a:spcAft>
        <a:defRPr sz="4500" b="1">
          <a:solidFill>
            <a:srgbClr val="09B8E4"/>
          </a:solidFill>
          <a:latin typeface="Corbel" pitchFamily="34" charset="0"/>
        </a:defRPr>
      </a:lvl5pPr>
      <a:lvl6pPr marL="457200" algn="l" rtl="0" fontAlgn="base">
        <a:spcBef>
          <a:spcPct val="0"/>
        </a:spcBef>
        <a:spcAft>
          <a:spcPct val="0"/>
        </a:spcAft>
        <a:defRPr sz="4500" b="1">
          <a:solidFill>
            <a:srgbClr val="09B8E4"/>
          </a:solidFill>
          <a:latin typeface="Corbel" pitchFamily="34" charset="0"/>
        </a:defRPr>
      </a:lvl6pPr>
      <a:lvl7pPr marL="914400" algn="l" rtl="0" fontAlgn="base">
        <a:spcBef>
          <a:spcPct val="0"/>
        </a:spcBef>
        <a:spcAft>
          <a:spcPct val="0"/>
        </a:spcAft>
        <a:defRPr sz="4500" b="1">
          <a:solidFill>
            <a:srgbClr val="09B8E4"/>
          </a:solidFill>
          <a:latin typeface="Corbel" pitchFamily="34" charset="0"/>
        </a:defRPr>
      </a:lvl7pPr>
      <a:lvl8pPr marL="1371600" algn="l" rtl="0" fontAlgn="base">
        <a:spcBef>
          <a:spcPct val="0"/>
        </a:spcBef>
        <a:spcAft>
          <a:spcPct val="0"/>
        </a:spcAft>
        <a:defRPr sz="4500" b="1">
          <a:solidFill>
            <a:srgbClr val="09B8E4"/>
          </a:solidFill>
          <a:latin typeface="Corbel" pitchFamily="34" charset="0"/>
        </a:defRPr>
      </a:lvl8pPr>
      <a:lvl9pPr marL="1828800" algn="l" rtl="0" fontAlgn="base">
        <a:spcBef>
          <a:spcPct val="0"/>
        </a:spcBef>
        <a:spcAft>
          <a:spcPct val="0"/>
        </a:spcAft>
        <a:defRPr sz="4500" b="1">
          <a:solidFill>
            <a:srgbClr val="09B8E4"/>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B641B"/>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39639D"/>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474B78"/>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14EF9-7542-413C-8C3A-D023D13AD3FD}" type="datetimeFigureOut">
              <a:rPr lang="en-US" smtClean="0">
                <a:solidFill>
                  <a:prstClr val="black">
                    <a:tint val="75000"/>
                  </a:prstClr>
                </a:solidFill>
              </a:rPr>
              <a:pPr/>
              <a:t>4/9/2013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41A09-7232-4E2C-9569-FA3C05A8E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89200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2810B-C32C-40C1-8C05-0B600FA3D88B}" type="datetimeFigureOut">
              <a:rPr lang="en-US" smtClean="0">
                <a:solidFill>
                  <a:prstClr val="black">
                    <a:tint val="75000"/>
                  </a:prstClr>
                </a:solidFill>
              </a:rPr>
              <a:pPr/>
              <a:t>4/9/2013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117EF-1B9A-4BB3-A85E-C8BD40101AB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60000"/>
              <a:lumOff val="40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223383" y="5255629"/>
            <a:ext cx="8610600" cy="1585806"/>
            <a:chOff x="228600" y="5410200"/>
            <a:chExt cx="8610600" cy="1585806"/>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10200"/>
              <a:ext cx="1905000" cy="158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924998" y="6361403"/>
              <a:ext cx="2819400" cy="369332"/>
            </a:xfrm>
            <a:prstGeom prst="rect">
              <a:avLst/>
            </a:prstGeom>
            <a:noFill/>
          </p:spPr>
          <p:txBody>
            <a:bodyPr wrap="square" rtlCol="0">
              <a:spAutoFit/>
            </a:bodyPr>
            <a:lstStyle/>
            <a:p>
              <a:r>
                <a:rPr lang="en-US" dirty="0" smtClean="0">
                  <a:solidFill>
                    <a:prstClr val="black"/>
                  </a:solidFill>
                </a:rPr>
                <a:t>Sponsored by</a:t>
              </a:r>
              <a:endParaRPr lang="en-US" dirty="0">
                <a:solidFill>
                  <a:prstClr val="black"/>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361" y="5986198"/>
              <a:ext cx="11890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883275"/>
              <a:ext cx="2133600" cy="90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16494466"/>
      </p:ext>
    </p:extLst>
  </p:cSld>
  <p:clrMap bg1="lt1" tx1="dk1" bg2="lt2" tx2="dk2" accent1="accent1" accent2="accent2" accent3="accent3" accent4="accent4" accent5="accent5" accent6="accent6" hlink="hlink" folHlink="folHlink"/>
  <p:sldLayoutIdLst>
    <p:sldLayoutId id="2147483734"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Oval 18"/>
          <p:cNvSpPr/>
          <p:nvPr/>
        </p:nvSpPr>
        <p:spPr>
          <a:xfrm>
            <a:off x="5410200" y="3810000"/>
            <a:ext cx="5181600" cy="5181600"/>
          </a:xfrm>
          <a:prstGeom prst="ellipse">
            <a:avLst/>
          </a:prstGeom>
          <a:noFill/>
          <a:ln>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ound Same Side Corner Rectangle 6"/>
          <p:cNvSpPr/>
          <p:nvPr/>
        </p:nvSpPr>
        <p:spPr>
          <a:xfrm>
            <a:off x="92075" y="92075"/>
            <a:ext cx="8959850" cy="1371600"/>
          </a:xfrm>
          <a:prstGeom prst="round2SameRect">
            <a:avLst>
              <a:gd name="adj1" fmla="val 4902"/>
              <a:gd name="adj2" fmla="val 0"/>
            </a:avLst>
          </a:prstGeom>
          <a:solidFill>
            <a:schemeClr val="accent3">
              <a:lumMod val="75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220" name="Title Placeholder 1"/>
          <p:cNvSpPr>
            <a:spLocks noGrp="1"/>
          </p:cNvSpPr>
          <p:nvPr>
            <p:ph type="title"/>
          </p:nvPr>
        </p:nvSpPr>
        <p:spPr bwMode="auto">
          <a:xfrm>
            <a:off x="304800" y="152400"/>
            <a:ext cx="853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1" name="Text Placeholder 2"/>
          <p:cNvSpPr>
            <a:spLocks noGrp="1"/>
          </p:cNvSpPr>
          <p:nvPr>
            <p:ph type="body" idx="1"/>
          </p:nvPr>
        </p:nvSpPr>
        <p:spPr bwMode="auto">
          <a:xfrm>
            <a:off x="304800" y="1600200"/>
            <a:ext cx="8534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ound Same Side Corner Rectangle 9"/>
          <p:cNvSpPr/>
          <p:nvPr/>
        </p:nvSpPr>
        <p:spPr>
          <a:xfrm flipV="1">
            <a:off x="92075" y="6324600"/>
            <a:ext cx="6384925" cy="457200"/>
          </a:xfrm>
          <a:prstGeom prst="round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2" name="Picture 11" descr="fpg_masthead.gif"/>
          <p:cNvPicPr>
            <a:picLocks noChangeAspect="1"/>
          </p:cNvPicPr>
          <p:nvPr/>
        </p:nvPicPr>
        <p:blipFill>
          <a:blip r:embed="rId3" cstate="screen">
            <a:extLst>
              <a:ext uri="{28A0092B-C50C-407E-A947-70E740481C1C}">
                <a14:useLocalDpi xmlns:a14="http://schemas.microsoft.com/office/drawing/2010/main"/>
              </a:ext>
            </a:extLst>
          </a:blip>
          <a:srcRect r="31746"/>
          <a:stretch>
            <a:fillRect/>
          </a:stretch>
        </p:blipFill>
        <p:spPr>
          <a:xfrm>
            <a:off x="6477000" y="6324600"/>
            <a:ext cx="2419642" cy="457200"/>
          </a:xfrm>
          <a:prstGeom prst="roundRect">
            <a:avLst>
              <a:gd name="adj" fmla="val 8594"/>
            </a:avLst>
          </a:prstGeom>
          <a:solidFill>
            <a:srgbClr val="FFFFFF">
              <a:shade val="85000"/>
            </a:srgbClr>
          </a:solidFill>
          <a:ln>
            <a:noFill/>
          </a:ln>
          <a:effectLst/>
        </p:spPr>
      </p:pic>
      <p:sp>
        <p:nvSpPr>
          <p:cNvPr id="1032" name="TextBox 12"/>
          <p:cNvSpPr txBox="1">
            <a:spLocks noChangeArrowheads="1"/>
          </p:cNvSpPr>
          <p:nvPr/>
        </p:nvSpPr>
        <p:spPr bwMode="auto">
          <a:xfrm>
            <a:off x="152400" y="6324600"/>
            <a:ext cx="1236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2000" smtClean="0">
                <a:solidFill>
                  <a:srgbClr val="EBF1DE"/>
                </a:solidFill>
                <a:latin typeface="Britannic Bold" pitchFamily="34" charset="0"/>
              </a:rPr>
              <a:t>CONNECT</a:t>
            </a:r>
            <a:endParaRPr lang="en-US" sz="2000" smtClean="0">
              <a:solidFill>
                <a:srgbClr val="EBF1DE"/>
              </a:solidFill>
            </a:endParaRPr>
          </a:p>
        </p:txBody>
      </p:sp>
      <p:sp>
        <p:nvSpPr>
          <p:cNvPr id="28" name="Rectangle 27"/>
          <p:cNvSpPr/>
          <p:nvPr/>
        </p:nvSpPr>
        <p:spPr>
          <a:xfrm>
            <a:off x="6400800" y="6324600"/>
            <a:ext cx="76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Rectangle 13"/>
          <p:cNvSpPr/>
          <p:nvPr/>
        </p:nvSpPr>
        <p:spPr>
          <a:xfrm rot="16200000">
            <a:off x="5505450" y="6656388"/>
            <a:ext cx="53975" cy="320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Oval 14"/>
          <p:cNvSpPr/>
          <p:nvPr/>
        </p:nvSpPr>
        <p:spPr>
          <a:xfrm>
            <a:off x="8382000" y="2438400"/>
            <a:ext cx="2438400" cy="2438400"/>
          </a:xfrm>
          <a:prstGeom prst="ellipse">
            <a:avLst/>
          </a:prstGeom>
          <a:noFill/>
          <a:ln>
            <a:solidFill>
              <a:schemeClr val="accent4">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573602277"/>
      </p:ext>
    </p:extLst>
  </p:cSld>
  <p:clrMap bg1="lt1" tx1="dk1" bg2="lt2" tx2="dk2" accent1="accent1" accent2="accent2" accent3="accent3" accent4="accent4" accent5="accent5" accent6="accent6" hlink="hlink" folHlink="folHlink"/>
  <p:sldLayoutIdLst>
    <p:sldLayoutId id="2147483738" r:id="rId1"/>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rgbClr val="FFFFFF"/>
          </a:solidFill>
          <a:latin typeface="Britannic Bold" pitchFamily="34" charset="0"/>
          <a:ea typeface="ＭＳ Ｐゴシック" charset="0"/>
          <a:cs typeface="ＭＳ Ｐゴシック" charset="0"/>
        </a:defRPr>
      </a:lvl1pPr>
      <a:lvl2pPr algn="l" rtl="0" eaLnBrk="0" fontAlgn="base" hangingPunct="0">
        <a:spcBef>
          <a:spcPct val="0"/>
        </a:spcBef>
        <a:spcAft>
          <a:spcPct val="0"/>
        </a:spcAft>
        <a:defRPr sz="4000">
          <a:solidFill>
            <a:srgbClr val="FFFFFF"/>
          </a:solidFill>
          <a:latin typeface="Britannic Bold" pitchFamily="34" charset="0"/>
          <a:ea typeface="ＭＳ Ｐゴシック" charset="0"/>
          <a:cs typeface="ＭＳ Ｐゴシック" charset="0"/>
        </a:defRPr>
      </a:lvl2pPr>
      <a:lvl3pPr algn="l" rtl="0" eaLnBrk="0" fontAlgn="base" hangingPunct="0">
        <a:spcBef>
          <a:spcPct val="0"/>
        </a:spcBef>
        <a:spcAft>
          <a:spcPct val="0"/>
        </a:spcAft>
        <a:defRPr sz="4000">
          <a:solidFill>
            <a:srgbClr val="FFFFFF"/>
          </a:solidFill>
          <a:latin typeface="Britannic Bold" pitchFamily="34" charset="0"/>
          <a:ea typeface="ＭＳ Ｐゴシック" charset="0"/>
          <a:cs typeface="ＭＳ Ｐゴシック" charset="0"/>
        </a:defRPr>
      </a:lvl3pPr>
      <a:lvl4pPr algn="l" rtl="0" eaLnBrk="0" fontAlgn="base" hangingPunct="0">
        <a:spcBef>
          <a:spcPct val="0"/>
        </a:spcBef>
        <a:spcAft>
          <a:spcPct val="0"/>
        </a:spcAft>
        <a:defRPr sz="4000">
          <a:solidFill>
            <a:srgbClr val="FFFFFF"/>
          </a:solidFill>
          <a:latin typeface="Britannic Bold" pitchFamily="34" charset="0"/>
          <a:ea typeface="ＭＳ Ｐゴシック" charset="0"/>
          <a:cs typeface="ＭＳ Ｐゴシック" charset="0"/>
        </a:defRPr>
      </a:lvl4pPr>
      <a:lvl5pPr algn="l" rtl="0" eaLnBrk="0" fontAlgn="base" hangingPunct="0">
        <a:spcBef>
          <a:spcPct val="0"/>
        </a:spcBef>
        <a:spcAft>
          <a:spcPct val="0"/>
        </a:spcAft>
        <a:defRPr sz="4000">
          <a:solidFill>
            <a:srgbClr val="FFFFFF"/>
          </a:solidFill>
          <a:latin typeface="Britannic Bold" pitchFamily="34" charset="0"/>
          <a:ea typeface="ＭＳ Ｐゴシック" charset="0"/>
          <a:cs typeface="ＭＳ Ｐゴシック" charset="0"/>
        </a:defRPr>
      </a:lvl5pPr>
      <a:lvl6pPr marL="457200" algn="l" rtl="0" fontAlgn="base">
        <a:spcBef>
          <a:spcPct val="0"/>
        </a:spcBef>
        <a:spcAft>
          <a:spcPct val="0"/>
        </a:spcAft>
        <a:defRPr sz="4000">
          <a:solidFill>
            <a:srgbClr val="FFFFFF"/>
          </a:solidFill>
          <a:latin typeface="Britannic Bold" pitchFamily="34" charset="0"/>
        </a:defRPr>
      </a:lvl6pPr>
      <a:lvl7pPr marL="914400" algn="l" rtl="0" fontAlgn="base">
        <a:spcBef>
          <a:spcPct val="0"/>
        </a:spcBef>
        <a:spcAft>
          <a:spcPct val="0"/>
        </a:spcAft>
        <a:defRPr sz="4000">
          <a:solidFill>
            <a:srgbClr val="FFFFFF"/>
          </a:solidFill>
          <a:latin typeface="Britannic Bold" pitchFamily="34" charset="0"/>
        </a:defRPr>
      </a:lvl7pPr>
      <a:lvl8pPr marL="1371600" algn="l" rtl="0" fontAlgn="base">
        <a:spcBef>
          <a:spcPct val="0"/>
        </a:spcBef>
        <a:spcAft>
          <a:spcPct val="0"/>
        </a:spcAft>
        <a:defRPr sz="4000">
          <a:solidFill>
            <a:srgbClr val="FFFFFF"/>
          </a:solidFill>
          <a:latin typeface="Britannic Bold" pitchFamily="34" charset="0"/>
        </a:defRPr>
      </a:lvl8pPr>
      <a:lvl9pPr marL="1828800" algn="l" rtl="0" fontAlgn="base">
        <a:spcBef>
          <a:spcPct val="0"/>
        </a:spcBef>
        <a:spcAft>
          <a:spcPct val="0"/>
        </a:spcAft>
        <a:defRPr sz="4000">
          <a:solidFill>
            <a:srgbClr val="FFFFFF"/>
          </a:solidFill>
          <a:latin typeface="Britannic Bold" pitchFamily="34" charset="0"/>
        </a:defRPr>
      </a:lvl9pPr>
    </p:titleStyle>
    <p:bodyStyle>
      <a:lvl1pPr marL="273050" indent="-273050" algn="l" rtl="0" eaLnBrk="0" fontAlgn="base" hangingPunct="0">
        <a:spcBef>
          <a:spcPct val="20000"/>
        </a:spcBef>
        <a:spcAft>
          <a:spcPct val="0"/>
        </a:spcAft>
        <a:buClr>
          <a:srgbClr val="558ED5"/>
        </a:buClr>
        <a:buSzPct val="85000"/>
        <a:buFont typeface="Wingdings" pitchFamily="2" charset="2"/>
        <a:buChar char="§"/>
        <a:defRPr sz="3600" kern="1200">
          <a:solidFill>
            <a:srgbClr val="595959"/>
          </a:solidFill>
          <a:latin typeface="Calibri" pitchFamily="34" charset="0"/>
          <a:ea typeface="ＭＳ Ｐゴシック" charset="0"/>
          <a:cs typeface="ＭＳ Ｐゴシック" charset="0"/>
        </a:defRPr>
      </a:lvl1pPr>
      <a:lvl2pPr marL="547688" indent="-228600" algn="l" rtl="0" eaLnBrk="0" fontAlgn="base" hangingPunct="0">
        <a:spcBef>
          <a:spcPct val="20000"/>
        </a:spcBef>
        <a:spcAft>
          <a:spcPct val="0"/>
        </a:spcAft>
        <a:buClr>
          <a:srgbClr val="558ED5"/>
        </a:buClr>
        <a:buSzPct val="85000"/>
        <a:buFont typeface="Wingdings" pitchFamily="2" charset="2"/>
        <a:buChar char="§"/>
        <a:defRPr sz="3200" kern="1200">
          <a:solidFill>
            <a:srgbClr val="595959"/>
          </a:solidFill>
          <a:latin typeface="Calibri" pitchFamily="34" charset="0"/>
          <a:ea typeface="ＭＳ Ｐゴシック" charset="0"/>
          <a:cs typeface="+mn-cs"/>
        </a:defRPr>
      </a:lvl2pPr>
      <a:lvl3pPr marL="730250" indent="-182563" algn="l" rtl="0" eaLnBrk="0" fontAlgn="base" hangingPunct="0">
        <a:spcBef>
          <a:spcPct val="20000"/>
        </a:spcBef>
        <a:spcAft>
          <a:spcPct val="0"/>
        </a:spcAft>
        <a:buClr>
          <a:srgbClr val="558ED5"/>
        </a:buClr>
        <a:buFont typeface="Wingdings" pitchFamily="2" charset="2"/>
        <a:buChar char="§"/>
        <a:defRPr sz="2800" kern="1200">
          <a:solidFill>
            <a:srgbClr val="595959"/>
          </a:solidFill>
          <a:latin typeface="Calibri" pitchFamily="34" charset="0"/>
          <a:ea typeface="ＭＳ Ｐゴシック" charset="0"/>
          <a:cs typeface="+mn-cs"/>
        </a:defRPr>
      </a:lvl3pPr>
      <a:lvl4pPr marL="1004888" indent="-182563" algn="l" rtl="0" eaLnBrk="0" fontAlgn="base" hangingPunct="0">
        <a:spcBef>
          <a:spcPct val="20000"/>
        </a:spcBef>
        <a:spcAft>
          <a:spcPct val="0"/>
        </a:spcAft>
        <a:buClr>
          <a:srgbClr val="558ED5"/>
        </a:buClr>
        <a:buSzPct val="100000"/>
        <a:buFont typeface="Wingdings" pitchFamily="2" charset="2"/>
        <a:buChar char="§"/>
        <a:defRPr sz="2400" kern="1200">
          <a:solidFill>
            <a:srgbClr val="595959"/>
          </a:solidFill>
          <a:latin typeface="Calibri" pitchFamily="34" charset="0"/>
          <a:ea typeface="ＭＳ Ｐゴシック" charset="0"/>
          <a:cs typeface="+mn-cs"/>
        </a:defRPr>
      </a:lvl4pPr>
      <a:lvl5pPr marL="1279525" indent="-182563" algn="l" rtl="0" eaLnBrk="0" fontAlgn="base" hangingPunct="0">
        <a:spcBef>
          <a:spcPct val="20000"/>
        </a:spcBef>
        <a:spcAft>
          <a:spcPct val="0"/>
        </a:spcAft>
        <a:buClr>
          <a:srgbClr val="558ED5"/>
        </a:buClr>
        <a:buFont typeface="Wingdings" pitchFamily="2" charset="2"/>
        <a:buChar char="§"/>
        <a:defRPr sz="2400" kern="1200">
          <a:solidFill>
            <a:srgbClr val="595959"/>
          </a:solidFill>
          <a:latin typeface="Calibri" pitchFamily="34" charset="0"/>
          <a:ea typeface="ＭＳ Ｐゴシック" charset="0"/>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5AB6DA7-4D74-4A3A-85A2-AC073E4A4F75}"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11370208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53418D-5D24-4CBD-95C8-603523FE81EA}" type="datetimeFigureOut">
              <a:rPr lang="en-US" smtClean="0">
                <a:solidFill>
                  <a:prstClr val="black">
                    <a:tint val="95000"/>
                  </a:prstClr>
                </a:solidFill>
              </a:rPr>
              <a:pPr/>
              <a:t>4/9/2013</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ADC63AA-180C-4AAF-A0A3-C8731B567E1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97210265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003366"/>
                  </a:solidFill>
                </a:endParaRPr>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pPr fontAlgn="base">
                  <a:spcBef>
                    <a:spcPct val="0"/>
                  </a:spcBef>
                  <a:spcAft>
                    <a:spcPct val="0"/>
                  </a:spcAft>
                </a:pPr>
                <a:endParaRPr lang="en-US" smtClean="0">
                  <a:solidFill>
                    <a:srgbClr val="003366"/>
                  </a:solidFill>
                </a:endParaRPr>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3366"/>
                  </a:solidFill>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003366"/>
                  </a:solidFill>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2663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26637"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latin typeface="Arial" charset="0"/>
                <a:cs typeface="Arial" charset="0"/>
              </a:defRPr>
            </a:lvl1pPr>
          </a:lstStyle>
          <a:p>
            <a:pPr fontAlgn="base">
              <a:spcBef>
                <a:spcPct val="0"/>
              </a:spcBef>
              <a:spcAft>
                <a:spcPct val="0"/>
              </a:spcAft>
              <a:defRPr/>
            </a:pPr>
            <a:fld id="{46A478BB-E6BA-4E91-AFF2-2D2BA77A16E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396712283"/>
      </p:ext>
    </p:extLst>
  </p:cSld>
  <p:clrMap bg1="lt1" tx1="dk1" bg2="lt2" tx2="dk2" accent1="accent1" accent2="accent2" accent3="accent3" accent4="accent4" accent5="accent5" accent6="accent6" hlink="hlink" folHlink="folHlink"/>
  <p:sldLayoutIdLst>
    <p:sldLayoutId id="2147483758"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camille.catlett@unc.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eclkc.ohs.acf.hhs.gov/hslc/hs/resources/ECLKC_Bookstore/PDFs/Revisiting%20Multicultural%20Principles%20for%20Head%20Start_English.pdf" TargetMode="External"/><Relationship Id="rId2" Type="http://schemas.openxmlformats.org/officeDocument/2006/relationships/image" Target="../media/image38.jpe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800" i="1" dirty="0" smtClean="0"/>
              <a:t> </a:t>
            </a:r>
            <a:r>
              <a:rPr lang="en-US" sz="4000" dirty="0" smtClean="0"/>
              <a:t/>
            </a:r>
            <a:br>
              <a:rPr lang="en-US" sz="4000" dirty="0" smtClean="0"/>
            </a:br>
            <a:endParaRPr lang="en-US" sz="2800" dirty="0"/>
          </a:p>
        </p:txBody>
      </p:sp>
      <p:sp>
        <p:nvSpPr>
          <p:cNvPr id="3" name="Subtitle 2"/>
          <p:cNvSpPr>
            <a:spLocks noGrp="1"/>
          </p:cNvSpPr>
          <p:nvPr>
            <p:ph idx="1"/>
          </p:nvPr>
        </p:nvSpPr>
        <p:spPr>
          <a:xfrm>
            <a:off x="3200400" y="5334000"/>
            <a:ext cx="5486400" cy="1295400"/>
          </a:xfrm>
        </p:spPr>
        <p:txBody>
          <a:bodyPr rtlCol="0">
            <a:normAutofit fontScale="77500" lnSpcReduction="20000"/>
          </a:bodyPr>
          <a:lstStyle/>
          <a:p>
            <a:pPr algn="ctr" eaLnBrk="1" fontAlgn="auto" hangingPunct="1">
              <a:spcBef>
                <a:spcPts val="0"/>
              </a:spcBef>
              <a:spcAft>
                <a:spcPts val="400"/>
              </a:spcAft>
              <a:buFont typeface="Wingdings 2"/>
              <a:buNone/>
              <a:defRPr/>
            </a:pPr>
            <a:r>
              <a:rPr lang="en-US" sz="2800" b="1" dirty="0" smtClean="0"/>
              <a:t>      Camille Catlett</a:t>
            </a:r>
          </a:p>
          <a:p>
            <a:pPr algn="ctr" eaLnBrk="1" fontAlgn="auto" hangingPunct="1">
              <a:spcBef>
                <a:spcPts val="0"/>
              </a:spcBef>
              <a:spcAft>
                <a:spcPts val="400"/>
              </a:spcAft>
              <a:buFont typeface="Wingdings 2"/>
              <a:buNone/>
              <a:defRPr/>
            </a:pPr>
            <a:r>
              <a:rPr lang="en-US" sz="2300" b="1" dirty="0" smtClean="0"/>
              <a:t>Frank Porter Graham Child Development Institute</a:t>
            </a:r>
          </a:p>
          <a:p>
            <a:pPr algn="ctr" eaLnBrk="1" fontAlgn="auto" hangingPunct="1">
              <a:spcBef>
                <a:spcPts val="0"/>
              </a:spcBef>
              <a:spcAft>
                <a:spcPts val="400"/>
              </a:spcAft>
              <a:buFont typeface="Wingdings 2"/>
              <a:buNone/>
              <a:defRPr/>
            </a:pPr>
            <a:r>
              <a:rPr lang="en-US" sz="2600" b="1" dirty="0" smtClean="0">
                <a:hlinkClick r:id="rId2"/>
              </a:rPr>
              <a:t>camille.catlett@unc.edu</a:t>
            </a:r>
            <a:endParaRPr lang="en-US" sz="2600" b="1" dirty="0" smtClean="0"/>
          </a:p>
          <a:p>
            <a:pPr algn="ctr" eaLnBrk="1" fontAlgn="auto" hangingPunct="1">
              <a:spcBef>
                <a:spcPts val="0"/>
              </a:spcBef>
              <a:spcAft>
                <a:spcPts val="0"/>
              </a:spcAft>
              <a:buFont typeface="Wingdings 2"/>
              <a:buNone/>
              <a:defRPr/>
            </a:pPr>
            <a:r>
              <a:rPr lang="en-US" sz="2800" b="1" dirty="0" smtClean="0"/>
              <a:t>		</a:t>
            </a:r>
            <a:endParaRPr lang="en-US" dirty="0"/>
          </a:p>
          <a:p>
            <a:pPr eaLnBrk="1" fontAlgn="auto" hangingPunct="1">
              <a:spcBef>
                <a:spcPts val="0"/>
              </a:spcBef>
              <a:spcAft>
                <a:spcPts val="0"/>
              </a:spcAft>
              <a:buFont typeface="Wingdings 2"/>
              <a:buNone/>
              <a:defRPr/>
            </a:pPr>
            <a:endParaRPr lang="en-US" dirty="0" smtClean="0"/>
          </a:p>
        </p:txBody>
      </p:sp>
      <p:sp>
        <p:nvSpPr>
          <p:cNvPr id="6" name="Rectangle 5"/>
          <p:cNvSpPr/>
          <p:nvPr/>
        </p:nvSpPr>
        <p:spPr>
          <a:xfrm>
            <a:off x="38100" y="4303713"/>
            <a:ext cx="9144000" cy="762000"/>
          </a:xfrm>
          <a:prstGeom prst="rect">
            <a:avLst/>
          </a:prstGeom>
          <a:solidFill>
            <a:schemeClr val="tx1"/>
          </a:solidFill>
          <a:ln w="38100"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prstClr val="white"/>
                </a:solidFill>
              </a:rPr>
              <a:t>DVAEYC	Friday, April 12, 2013	</a:t>
            </a:r>
          </a:p>
        </p:txBody>
      </p:sp>
      <p:cxnSp>
        <p:nvCxnSpPr>
          <p:cNvPr id="9" name="Straight Connector 8"/>
          <p:cNvCxnSpPr/>
          <p:nvPr/>
        </p:nvCxnSpPr>
        <p:spPr>
          <a:xfrm>
            <a:off x="0" y="42672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5032375"/>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29703" name="TextBox 6"/>
          <p:cNvSpPr txBox="1">
            <a:spLocks noChangeArrowheads="1"/>
          </p:cNvSpPr>
          <p:nvPr/>
        </p:nvSpPr>
        <p:spPr bwMode="auto">
          <a:xfrm>
            <a:off x="3276600" y="401638"/>
            <a:ext cx="5486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000" dirty="0" smtClean="0">
                <a:solidFill>
                  <a:prstClr val="black"/>
                </a:solidFill>
              </a:rPr>
              <a:t>Full Participation: Strategies for Supporting Authentic Family Engagement</a:t>
            </a:r>
            <a:endParaRPr lang="en-US" sz="4000"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49" y="1295401"/>
            <a:ext cx="28622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482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457200" y="1447800"/>
            <a:ext cx="3657600" cy="3306763"/>
          </a:xfrm>
        </p:spPr>
        <p:txBody>
          <a:bodyPr rtlCol="0">
            <a:normAutofit fontScale="90000"/>
          </a:bodyPr>
          <a:lstStyle/>
          <a:p>
            <a:pPr eaLnBrk="1" fontAlgn="auto" hangingPunct="1">
              <a:spcAft>
                <a:spcPts val="0"/>
              </a:spcAft>
              <a:defRPr/>
            </a:pPr>
            <a:r>
              <a:rPr lang="en-US" sz="4400" dirty="0" smtClean="0">
                <a:solidFill>
                  <a:srgbClr val="8064A2"/>
                </a:solidFill>
                <a:ea typeface="ＭＳ Ｐゴシック" pitchFamily="-109" charset="-128"/>
                <a:cs typeface="+mj-cs"/>
              </a:rPr>
              <a:t>Early </a:t>
            </a:r>
            <a:br>
              <a:rPr lang="en-US" sz="4400" dirty="0" smtClean="0">
                <a:solidFill>
                  <a:srgbClr val="8064A2"/>
                </a:solidFill>
                <a:ea typeface="ＭＳ Ｐゴシック" pitchFamily="-109" charset="-128"/>
                <a:cs typeface="+mj-cs"/>
              </a:rPr>
            </a:br>
            <a:r>
              <a:rPr lang="en-US" sz="4400" dirty="0" smtClean="0">
                <a:solidFill>
                  <a:srgbClr val="8064A2"/>
                </a:solidFill>
                <a:ea typeface="ＭＳ Ｐゴシック" pitchFamily="-109" charset="-128"/>
                <a:cs typeface="+mj-cs"/>
              </a:rPr>
              <a:t>Childhood Inclusion: </a:t>
            </a:r>
            <a:r>
              <a:rPr lang="en-US" dirty="0" smtClean="0">
                <a:solidFill>
                  <a:srgbClr val="8064A2"/>
                </a:solidFill>
                <a:ea typeface="ＭＳ Ｐゴシック" pitchFamily="-109" charset="-128"/>
                <a:cs typeface="+mj-cs"/>
              </a:rPr>
              <a:t/>
            </a:r>
            <a:br>
              <a:rPr lang="en-US" dirty="0" smtClean="0">
                <a:solidFill>
                  <a:srgbClr val="8064A2"/>
                </a:solidFill>
                <a:ea typeface="ＭＳ Ｐゴシック" pitchFamily="-109" charset="-128"/>
                <a:cs typeface="+mj-cs"/>
              </a:rPr>
            </a:br>
            <a:r>
              <a:rPr lang="en-US" sz="3200" dirty="0" smtClean="0">
                <a:solidFill>
                  <a:srgbClr val="8064A2"/>
                </a:solidFill>
                <a:ea typeface="ＭＳ Ｐゴシック" pitchFamily="-109" charset="-128"/>
                <a:cs typeface="+mj-cs"/>
              </a:rPr>
              <a:t>A Joint Position Statement of </a:t>
            </a:r>
            <a:br>
              <a:rPr lang="en-US" sz="3200" dirty="0" smtClean="0">
                <a:solidFill>
                  <a:srgbClr val="8064A2"/>
                </a:solidFill>
                <a:ea typeface="ＭＳ Ｐゴシック" pitchFamily="-109" charset="-128"/>
                <a:cs typeface="+mj-cs"/>
              </a:rPr>
            </a:br>
            <a:r>
              <a:rPr lang="en-US" sz="3200" dirty="0" smtClean="0">
                <a:solidFill>
                  <a:srgbClr val="8064A2"/>
                </a:solidFill>
                <a:ea typeface="ＭＳ Ｐゴシック" pitchFamily="-109" charset="-128"/>
                <a:cs typeface="+mj-cs"/>
              </a:rPr>
              <a:t>DEC and NAEYC</a:t>
            </a:r>
          </a:p>
        </p:txBody>
      </p:sp>
      <p:pic>
        <p:nvPicPr>
          <p:cNvPr id="26627" name="Picture 5" descr="#2595_Final.pd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690662">
            <a:off x="4286250" y="917575"/>
            <a:ext cx="4346575" cy="556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flipH="1">
            <a:off x="0" y="0"/>
            <a:ext cx="9144000" cy="70802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4000" dirty="0" smtClean="0">
                <a:latin typeface="Britannic Bold" pitchFamily="34" charset="0"/>
              </a:rPr>
              <a:t>Clarify your values</a:t>
            </a:r>
            <a:endParaRPr lang="en-US" sz="4000" dirty="0">
              <a:latin typeface="Britannic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0"/>
            <a:ext cx="9144000" cy="1143000"/>
          </a:xfrm>
          <a:solidFill>
            <a:schemeClr val="accent1"/>
          </a:solidFill>
        </p:spPr>
        <p:txBody>
          <a:bodyPr/>
          <a:lstStyle/>
          <a:p>
            <a:pPr algn="ctr" eaLnBrk="1" hangingPunct="1"/>
            <a:r>
              <a:rPr lang="en-US" b="1" smtClean="0">
                <a:solidFill>
                  <a:schemeClr val="bg1"/>
                </a:solidFill>
                <a:ea typeface="ＭＳ Ｐゴシック" pitchFamily="34" charset="-128"/>
              </a:rPr>
              <a:t>Definition</a:t>
            </a:r>
            <a:endParaRPr lang="en-US" sz="3200" b="1" smtClean="0">
              <a:solidFill>
                <a:schemeClr val="bg1"/>
              </a:solidFill>
              <a:ea typeface="ＭＳ Ｐゴシック" pitchFamily="34" charset="-128"/>
            </a:endParaRPr>
          </a:p>
        </p:txBody>
      </p:sp>
      <p:sp>
        <p:nvSpPr>
          <p:cNvPr id="24579" name="Content Placeholder 2"/>
          <p:cNvSpPr txBox="1">
            <a:spLocks/>
          </p:cNvSpPr>
          <p:nvPr/>
        </p:nvSpPr>
        <p:spPr bwMode="auto">
          <a:xfrm>
            <a:off x="152400" y="1295400"/>
            <a:ext cx="8686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Clr>
                <a:srgbClr val="558ED5"/>
              </a:buClr>
              <a:buSzPct val="85000"/>
            </a:pPr>
            <a:r>
              <a:rPr lang="en-US" sz="3000">
                <a:solidFill>
                  <a:srgbClr val="595959"/>
                </a:solidFill>
                <a:latin typeface="Calibri" pitchFamily="34" charset="0"/>
              </a:rPr>
              <a:t>	</a:t>
            </a:r>
            <a:r>
              <a:rPr lang="en-US" sz="3600" b="1">
                <a:solidFill>
                  <a:srgbClr val="8064A2"/>
                </a:solidFill>
                <a:latin typeface="Calibri" pitchFamily="34" charset="0"/>
              </a:rPr>
              <a:t>Early childhood inclusion </a:t>
            </a:r>
            <a:r>
              <a:rPr lang="en-US" sz="3600">
                <a:solidFill>
                  <a:srgbClr val="595959"/>
                </a:solidFill>
                <a:latin typeface="Calibri" pitchFamily="34" charset="0"/>
              </a:rPr>
              <a:t>embodies the values, policies, and practices that support the right of every infant and young child and his or her family, regardless of ability, to participate in a broad range of activities and contexts as full members of families, communities, and society. </a:t>
            </a:r>
            <a:endParaRPr lang="en-US" sz="3600" b="1">
              <a:solidFill>
                <a:srgbClr val="A6A6A6"/>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0"/>
            <a:ext cx="9144000" cy="1143000"/>
          </a:xfrm>
          <a:solidFill>
            <a:schemeClr val="accent1"/>
          </a:solidFill>
        </p:spPr>
        <p:txBody>
          <a:bodyPr/>
          <a:lstStyle/>
          <a:p>
            <a:pPr algn="ctr" eaLnBrk="1" hangingPunct="1"/>
            <a:r>
              <a:rPr lang="en-US" b="1" smtClean="0">
                <a:solidFill>
                  <a:schemeClr val="bg1"/>
                </a:solidFill>
                <a:ea typeface="ＭＳ Ｐゴシック" pitchFamily="34" charset="-128"/>
              </a:rPr>
              <a:t>… desired results of inclusion</a:t>
            </a:r>
            <a:endParaRPr lang="en-US" sz="3200" b="1" smtClean="0">
              <a:solidFill>
                <a:schemeClr val="bg1"/>
              </a:solidFill>
              <a:ea typeface="ＭＳ Ｐゴシック" pitchFamily="34" charset="-128"/>
            </a:endParaRPr>
          </a:p>
        </p:txBody>
      </p:sp>
      <p:sp>
        <p:nvSpPr>
          <p:cNvPr id="6" name="Content Placeholder 2"/>
          <p:cNvSpPr txBox="1">
            <a:spLocks/>
          </p:cNvSpPr>
          <p:nvPr/>
        </p:nvSpPr>
        <p:spPr>
          <a:xfrm>
            <a:off x="152400" y="1295400"/>
            <a:ext cx="8686800" cy="4678363"/>
          </a:xfrm>
          <a:prstGeom prst="rect">
            <a:avLst/>
          </a:prstGeom>
        </p:spPr>
        <p:txBody>
          <a:bodyPr/>
          <a:lstStyle/>
          <a:p>
            <a:pPr marL="274320" indent="-274320" fontAlgn="auto">
              <a:spcBef>
                <a:spcPct val="20000"/>
              </a:spcBef>
              <a:spcAft>
                <a:spcPts val="0"/>
              </a:spcAft>
              <a:buClr>
                <a:schemeClr val="tx2">
                  <a:lumMod val="60000"/>
                  <a:lumOff val="40000"/>
                </a:schemeClr>
              </a:buClr>
              <a:buSzPct val="85000"/>
              <a:defRPr/>
            </a:pPr>
            <a:r>
              <a:rPr lang="en-US" sz="3000" dirty="0">
                <a:solidFill>
                  <a:schemeClr val="tx1">
                    <a:lumMod val="65000"/>
                    <a:lumOff val="35000"/>
                  </a:schemeClr>
                </a:solidFill>
                <a:latin typeface="Calibri" pitchFamily="34" charset="0"/>
                <a:ea typeface="ＭＳ Ｐゴシック" pitchFamily="-109" charset="-128"/>
              </a:rPr>
              <a:t>	The </a:t>
            </a:r>
            <a:r>
              <a:rPr lang="en-US" sz="3000" b="1" dirty="0">
                <a:solidFill>
                  <a:srgbClr val="8064A2"/>
                </a:solidFill>
                <a:latin typeface="Calibri" pitchFamily="34" charset="0"/>
                <a:ea typeface="ＭＳ Ｐゴシック" pitchFamily="-109" charset="-128"/>
              </a:rPr>
              <a:t>desired results </a:t>
            </a:r>
            <a:r>
              <a:rPr lang="en-US" sz="3000" dirty="0">
                <a:solidFill>
                  <a:schemeClr val="tx1">
                    <a:lumMod val="65000"/>
                    <a:lumOff val="35000"/>
                  </a:schemeClr>
                </a:solidFill>
                <a:latin typeface="Calibri" pitchFamily="34" charset="0"/>
                <a:ea typeface="ＭＳ Ｐゴシック" pitchFamily="-109" charset="-128"/>
              </a:rPr>
              <a:t>of inclusive experiences for children </a:t>
            </a:r>
            <a:r>
              <a:rPr lang="en-US" sz="3000" b="1" dirty="0">
                <a:solidFill>
                  <a:schemeClr val="tx1">
                    <a:lumMod val="65000"/>
                    <a:lumOff val="35000"/>
                  </a:schemeClr>
                </a:solidFill>
                <a:latin typeface="Calibri" pitchFamily="34" charset="0"/>
                <a:ea typeface="ＭＳ Ｐゴシック" pitchFamily="-109" charset="-128"/>
              </a:rPr>
              <a:t>with and without disabilities </a:t>
            </a:r>
            <a:r>
              <a:rPr lang="en-US" sz="3000" dirty="0">
                <a:solidFill>
                  <a:schemeClr val="tx1">
                    <a:lumMod val="65000"/>
                    <a:lumOff val="35000"/>
                  </a:schemeClr>
                </a:solidFill>
                <a:latin typeface="Calibri" pitchFamily="34" charset="0"/>
                <a:ea typeface="ＭＳ Ｐゴシック" pitchFamily="-109" charset="-128"/>
              </a:rPr>
              <a:t>and their families include </a:t>
            </a:r>
          </a:p>
          <a:p>
            <a:pPr marL="738188" lvl="1" indent="-280988" fontAlgn="auto">
              <a:spcBef>
                <a:spcPct val="20000"/>
              </a:spcBef>
              <a:spcAft>
                <a:spcPts val="0"/>
              </a:spcAft>
              <a:buClr>
                <a:schemeClr val="tx2">
                  <a:lumMod val="60000"/>
                  <a:lumOff val="40000"/>
                </a:schemeClr>
              </a:buClr>
              <a:buSzPct val="85000"/>
              <a:buFont typeface="Wingdings" pitchFamily="2" charset="2"/>
              <a:buChar char="§"/>
              <a:defRPr/>
            </a:pPr>
            <a:r>
              <a:rPr lang="en-US" sz="3000" dirty="0">
                <a:solidFill>
                  <a:schemeClr val="tx1">
                    <a:lumMod val="65000"/>
                    <a:lumOff val="35000"/>
                  </a:schemeClr>
                </a:solidFill>
                <a:latin typeface="Calibri" pitchFamily="34" charset="0"/>
                <a:ea typeface="ＭＳ Ｐゴシック" pitchFamily="-109" charset="-128"/>
              </a:rPr>
              <a:t>a sense of belonging and membership, </a:t>
            </a:r>
          </a:p>
          <a:p>
            <a:pPr marL="738188" lvl="1" indent="-280988" fontAlgn="auto">
              <a:spcBef>
                <a:spcPct val="20000"/>
              </a:spcBef>
              <a:spcAft>
                <a:spcPts val="0"/>
              </a:spcAft>
              <a:buClr>
                <a:schemeClr val="tx2">
                  <a:lumMod val="60000"/>
                  <a:lumOff val="40000"/>
                </a:schemeClr>
              </a:buClr>
              <a:buSzPct val="85000"/>
              <a:buFont typeface="Wingdings" pitchFamily="2" charset="2"/>
              <a:buChar char="§"/>
              <a:defRPr/>
            </a:pPr>
            <a:r>
              <a:rPr lang="en-US" sz="3000" dirty="0">
                <a:solidFill>
                  <a:schemeClr val="tx1">
                    <a:lumMod val="65000"/>
                    <a:lumOff val="35000"/>
                  </a:schemeClr>
                </a:solidFill>
                <a:latin typeface="Calibri" pitchFamily="34" charset="0"/>
                <a:ea typeface="ＭＳ Ｐゴシック" pitchFamily="-109" charset="-128"/>
              </a:rPr>
              <a:t>positive social relationships and friendships,</a:t>
            </a:r>
          </a:p>
          <a:p>
            <a:pPr marL="738188" lvl="1" indent="-280988" fontAlgn="auto">
              <a:spcBef>
                <a:spcPct val="20000"/>
              </a:spcBef>
              <a:spcAft>
                <a:spcPts val="0"/>
              </a:spcAft>
              <a:buClr>
                <a:schemeClr val="tx2">
                  <a:lumMod val="60000"/>
                  <a:lumOff val="40000"/>
                </a:schemeClr>
              </a:buClr>
              <a:buSzPct val="85000"/>
              <a:buFont typeface="Wingdings" pitchFamily="2" charset="2"/>
              <a:buChar char="§"/>
              <a:defRPr/>
            </a:pPr>
            <a:r>
              <a:rPr lang="en-US" sz="3000" dirty="0">
                <a:solidFill>
                  <a:schemeClr val="tx1">
                    <a:lumMod val="65000"/>
                    <a:lumOff val="35000"/>
                  </a:schemeClr>
                </a:solidFill>
                <a:latin typeface="Calibri" pitchFamily="34" charset="0"/>
                <a:ea typeface="ＭＳ Ｐゴシック" pitchFamily="-109" charset="-128"/>
              </a:rPr>
              <a:t>development and learning to reach their full potential</a:t>
            </a:r>
            <a:r>
              <a:rPr lang="en-US" sz="3000" b="1" dirty="0">
                <a:solidFill>
                  <a:schemeClr val="tx1">
                    <a:lumMod val="65000"/>
                    <a:lumOff val="35000"/>
                  </a:schemeClr>
                </a:solidFill>
                <a:latin typeface="Calibri" pitchFamily="34" charset="0"/>
                <a:ea typeface="ＭＳ Ｐゴシック" pitchFamily="-109" charset="-128"/>
              </a:rPr>
              <a:t>. </a:t>
            </a:r>
            <a:endParaRPr lang="en-US" sz="3000" b="1" dirty="0">
              <a:solidFill>
                <a:srgbClr val="A6A6A6"/>
              </a:solidFill>
              <a:latin typeface="Calibri" pitchFamily="34" charset="0"/>
              <a:ea typeface="ＭＳ Ｐゴシック" pitchFamily="-109"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solidFill>
                  <a:schemeClr val="accent2"/>
                </a:solidFill>
              </a:rPr>
              <a:t>Our Philosophy (FPG)</a:t>
            </a:r>
          </a:p>
        </p:txBody>
      </p:sp>
      <p:sp>
        <p:nvSpPr>
          <p:cNvPr id="67587" name="Rectangle 3"/>
          <p:cNvSpPr>
            <a:spLocks noGrp="1" noChangeArrowheads="1"/>
          </p:cNvSpPr>
          <p:nvPr>
            <p:ph type="body" idx="1"/>
          </p:nvPr>
        </p:nvSpPr>
        <p:spPr>
          <a:xfrm>
            <a:off x="457200" y="1371600"/>
            <a:ext cx="8229600" cy="4754563"/>
          </a:xfrm>
        </p:spPr>
        <p:txBody>
          <a:bodyPr/>
          <a:lstStyle/>
          <a:p>
            <a:pPr>
              <a:lnSpc>
                <a:spcPct val="80000"/>
              </a:lnSpc>
            </a:pPr>
            <a:r>
              <a:rPr lang="en-US" b="1" dirty="0">
                <a:solidFill>
                  <a:schemeClr val="hlink"/>
                </a:solidFill>
              </a:rPr>
              <a:t>We believe that...</a:t>
            </a:r>
            <a:endParaRPr lang="en-US" dirty="0">
              <a:solidFill>
                <a:schemeClr val="hlink"/>
              </a:solidFill>
            </a:endParaRPr>
          </a:p>
          <a:p>
            <a:pPr marL="0" indent="0">
              <a:lnSpc>
                <a:spcPct val="80000"/>
              </a:lnSpc>
              <a:buNone/>
            </a:pPr>
            <a:r>
              <a:rPr lang="en-US" sz="2000" dirty="0"/>
              <a:t>Appropriate behavior is fostered by helping children learn to control their behavior and work out their conflicts with others rather than relying solely on adults to manage their behavior and intervene in disputes. Positive discipline places emphasis on preventing problems by attending to the room arrangement, having age-appropriate expectations, providing interactive activities for play and learning, and active adult monitoring and supervision.</a:t>
            </a:r>
          </a:p>
          <a:p>
            <a:pPr>
              <a:lnSpc>
                <a:spcPct val="80000"/>
              </a:lnSpc>
            </a:pPr>
            <a:endParaRPr lang="en-US" sz="2000" dirty="0"/>
          </a:p>
          <a:p>
            <a:pPr marL="0" indent="0">
              <a:lnSpc>
                <a:spcPct val="80000"/>
              </a:lnSpc>
              <a:buNone/>
            </a:pPr>
            <a:r>
              <a:rPr lang="en-US" sz="2000" dirty="0"/>
              <a:t>Learning about and respecting differences among people is promoted when children have many opportunities to play and interact with classmates of different racial and cultural backgrounds and varying abilities.</a:t>
            </a:r>
          </a:p>
          <a:p>
            <a:pPr>
              <a:lnSpc>
                <a:spcPct val="80000"/>
              </a:lnSpc>
            </a:pPr>
            <a:endParaRPr lang="en-US" sz="2000" dirty="0"/>
          </a:p>
          <a:p>
            <a:pPr marL="0" indent="0">
              <a:lnSpc>
                <a:spcPct val="80000"/>
              </a:lnSpc>
              <a:buNone/>
            </a:pPr>
            <a:r>
              <a:rPr lang="en-US" sz="2000" dirty="0"/>
              <a:t>The advocacy efforts of staff and families are important for improving the lives of all children. </a:t>
            </a:r>
          </a:p>
        </p:txBody>
      </p:sp>
    </p:spTree>
    <p:extLst>
      <p:ext uri="{BB962C8B-B14F-4D97-AF65-F5344CB8AC3E}">
        <p14:creationId xmlns:p14="http://schemas.microsoft.com/office/powerpoint/2010/main" val="272659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yourself. . . </a:t>
            </a:r>
            <a:endParaRPr lang="en-US" dirty="0"/>
          </a:p>
        </p:txBody>
      </p:sp>
      <p:sp>
        <p:nvSpPr>
          <p:cNvPr id="3" name="Content Placeholder 2"/>
          <p:cNvSpPr>
            <a:spLocks noGrp="1"/>
          </p:cNvSpPr>
          <p:nvPr>
            <p:ph idx="1"/>
          </p:nvPr>
        </p:nvSpPr>
        <p:spPr>
          <a:xfrm>
            <a:off x="3200400" y="1981200"/>
            <a:ext cx="5486400" cy="4648200"/>
          </a:xfrm>
        </p:spPr>
        <p:txBody>
          <a:bodyPr/>
          <a:lstStyle/>
          <a:p>
            <a:pPr lvl="0">
              <a:spcBef>
                <a:spcPts val="0"/>
              </a:spcBef>
              <a:spcAft>
                <a:spcPts val="400"/>
              </a:spcAft>
              <a:buFont typeface="Symbol"/>
              <a:buChar char=""/>
            </a:pPr>
            <a:r>
              <a:rPr lang="en-US" sz="2400" i="1" dirty="0" smtClean="0">
                <a:effectLst/>
                <a:latin typeface="Calibri"/>
                <a:ea typeface="Calibri"/>
                <a:cs typeface="Times New Roman"/>
              </a:rPr>
              <a:t>Do you have agreed upon definitions of key terms to use in your work (e.g., cultural competence, inclusion)?</a:t>
            </a:r>
          </a:p>
          <a:p>
            <a:pPr lvl="0">
              <a:spcBef>
                <a:spcPts val="0"/>
              </a:spcBef>
              <a:spcAft>
                <a:spcPts val="400"/>
              </a:spcAft>
            </a:pPr>
            <a:endParaRPr lang="en-US" sz="2800" dirty="0" smtClean="0">
              <a:effectLst/>
              <a:latin typeface="Calibri"/>
              <a:ea typeface="Calibri"/>
              <a:cs typeface="Times New Roman"/>
            </a:endParaRPr>
          </a:p>
          <a:p>
            <a:pPr lvl="0">
              <a:spcBef>
                <a:spcPts val="0"/>
              </a:spcBef>
              <a:spcAft>
                <a:spcPts val="400"/>
              </a:spcAft>
              <a:buFont typeface="Symbol"/>
              <a:buChar char=""/>
            </a:pPr>
            <a:r>
              <a:rPr lang="en-US" sz="2400" i="1" dirty="0" smtClean="0">
                <a:effectLst/>
                <a:latin typeface="Calibri"/>
                <a:ea typeface="Calibri"/>
                <a:cs typeface="Times New Roman"/>
              </a:rPr>
              <a:t>Do you have guiding principles to underscore your shared commitment to family engagement in all aspects of your work?</a:t>
            </a:r>
          </a:p>
          <a:p>
            <a:pPr lvl="0">
              <a:spcBef>
                <a:spcPts val="0"/>
              </a:spcBef>
              <a:spcAft>
                <a:spcPts val="400"/>
              </a:spcAft>
            </a:pPr>
            <a:endParaRPr lang="en-US" sz="2400" i="1" dirty="0" smtClean="0">
              <a:effectLst/>
              <a:latin typeface="Calibri"/>
              <a:ea typeface="Calibri"/>
              <a:cs typeface="Times New Roman"/>
            </a:endParaRPr>
          </a:p>
          <a:p>
            <a:pPr lvl="0">
              <a:spcBef>
                <a:spcPts val="0"/>
              </a:spcBef>
              <a:spcAft>
                <a:spcPts val="400"/>
              </a:spcAft>
              <a:buFont typeface="Symbol"/>
              <a:buChar char=""/>
            </a:pPr>
            <a:r>
              <a:rPr lang="en-US" sz="2400" i="1" dirty="0" smtClean="0">
                <a:latin typeface="Calibri"/>
                <a:ea typeface="Calibri"/>
                <a:cs typeface="Times New Roman"/>
              </a:rPr>
              <a:t>Have they been developed collaboratively with families?</a:t>
            </a:r>
            <a:endParaRPr lang="en-US" sz="2400" dirty="0" smtClean="0">
              <a:effectLst/>
              <a:latin typeface="Calibri"/>
              <a:ea typeface="Calibri"/>
              <a:cs typeface="Times New Roman"/>
            </a:endParaRP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 y="3429000"/>
            <a:ext cx="3363550" cy="250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53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599"/>
            <a:ext cx="8229600" cy="451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52400"/>
            <a:ext cx="8458200" cy="92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53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52400"/>
            <a:ext cx="8458200" cy="92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8534400" cy="46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00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52400"/>
            <a:ext cx="8458200" cy="92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786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094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smtClean="0"/>
              <a:t>Add from parents to partners here</a:t>
            </a:r>
            <a:endParaRPr lang="en-US" dirty="0"/>
          </a:p>
        </p:txBody>
      </p:sp>
      <p:sp>
        <p:nvSpPr>
          <p:cNvPr id="4" name="Content Placeholder 3"/>
          <p:cNvSpPr>
            <a:spLocks noGrp="1"/>
          </p:cNvSpPr>
          <p:nvPr>
            <p:ph sz="half" idx="2"/>
          </p:nvPr>
        </p:nvSpPr>
        <p:spPr/>
        <p:txBody>
          <a:bodyPr/>
          <a:lstStyle/>
          <a:p>
            <a:endParaRPr lang="en-US" dirty="0"/>
          </a:p>
        </p:txBody>
      </p:sp>
      <p:sp>
        <p:nvSpPr>
          <p:cNvPr id="6" name="Content Placeholder 5"/>
          <p:cNvSpPr>
            <a:spLocks noGrp="1"/>
          </p:cNvSpPr>
          <p:nvPr>
            <p:ph sz="quarter" idx="4"/>
          </p:nvPr>
        </p:nvSpPr>
        <p:spPr/>
        <p:txBody>
          <a:bodyPr/>
          <a:lstStyle/>
          <a:p>
            <a:r>
              <a:rPr lang="en-US" sz="4000" dirty="0" smtClean="0"/>
              <a:t>Partnerships</a:t>
            </a:r>
          </a:p>
          <a:p>
            <a:r>
              <a:rPr lang="en-US" sz="4000" dirty="0" smtClean="0"/>
              <a:t>Communication</a:t>
            </a:r>
          </a:p>
          <a:p>
            <a:r>
              <a:rPr lang="en-US" sz="4000" dirty="0" smtClean="0"/>
              <a:t>Classroom environments</a:t>
            </a:r>
          </a:p>
          <a:p>
            <a:r>
              <a:rPr lang="en-US" sz="4000" dirty="0" smtClean="0"/>
              <a:t>Curriculum</a:t>
            </a:r>
          </a:p>
          <a:p>
            <a:pPr marL="119062" indent="0">
              <a:buNone/>
            </a:pPr>
            <a:endParaRPr lang="en-US" dirty="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 y="1524000"/>
            <a:ext cx="398449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791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0" y="0"/>
            <a:ext cx="9144000" cy="646331"/>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dirty="0" smtClean="0">
                <a:solidFill>
                  <a:prstClr val="white"/>
                </a:solidFill>
                <a:latin typeface="Britannic Bold" pitchFamily="34" charset="0"/>
              </a:rPr>
              <a:t>Communicate, communicate, communicate</a:t>
            </a:r>
            <a:endParaRPr lang="en-US" sz="3600" dirty="0">
              <a:solidFill>
                <a:prstClr val="white"/>
              </a:solidFill>
              <a:latin typeface="Britannic Bold" pitchFamily="34" charset="0"/>
            </a:endParaRPr>
          </a:p>
        </p:txBody>
      </p:sp>
      <p:pic>
        <p:nvPicPr>
          <p:cNvPr id="6" name="Picture 2"/>
          <p:cNvPicPr>
            <a:picLocks noChangeAspect="1" noChangeArrowheads="1"/>
          </p:cNvPicPr>
          <p:nvPr/>
        </p:nvPicPr>
        <p:blipFill>
          <a:blip r:embed="rId3" cstate="print"/>
          <a:srcRect/>
          <a:stretch>
            <a:fillRect/>
          </a:stretch>
        </p:blipFill>
        <p:spPr>
          <a:xfrm>
            <a:off x="2362200" y="2438400"/>
            <a:ext cx="4191000" cy="3667125"/>
          </a:xfrm>
          <a:prstGeom prst="rect">
            <a:avLst/>
          </a:prstGeom>
        </p:spPr>
      </p:pic>
      <p:sp>
        <p:nvSpPr>
          <p:cNvPr id="7" name="Text Box 4"/>
          <p:cNvSpPr txBox="1">
            <a:spLocks noChangeArrowheads="1"/>
          </p:cNvSpPr>
          <p:nvPr/>
        </p:nvSpPr>
        <p:spPr bwMode="auto">
          <a:xfrm>
            <a:off x="304800" y="609600"/>
            <a:ext cx="8458200" cy="1600438"/>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rPr>
              <a:t>The </a:t>
            </a:r>
            <a:r>
              <a:rPr kumimoji="0" lang="en-US" sz="2800" b="0" i="0" u="none" strike="noStrike" kern="0" cap="none" spc="0" normalizeH="0" baseline="0" noProof="0" dirty="0">
                <a:ln>
                  <a:noFill/>
                </a:ln>
                <a:solidFill>
                  <a:prstClr val="black"/>
                </a:solidFill>
                <a:effectLst/>
                <a:uLnTx/>
                <a:uFillTx/>
              </a:rPr>
              <a:t>Chinese characters that make up the verb “to listen” tell us something significant about </a:t>
            </a:r>
            <a:r>
              <a:rPr kumimoji="0" lang="en-US" sz="2800" b="0" i="0" u="none" strike="noStrike" kern="0" cap="none" spc="0" normalizeH="0" baseline="0" noProof="0" dirty="0" smtClean="0">
                <a:ln>
                  <a:noFill/>
                </a:ln>
                <a:solidFill>
                  <a:prstClr val="black"/>
                </a:solidFill>
                <a:effectLst/>
                <a:uLnTx/>
                <a:uFillTx/>
              </a:rPr>
              <a:t>communication.</a:t>
            </a:r>
            <a:endParaRPr kumimoji="0" lang="en-US" sz="2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10529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involve families?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
            <a:ext cx="3581400" cy="242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https://encrypted-tbn3.gstatic.com/images?q=tbn:ANd9GcQmIDD0a_v616LLmDwqpj5Ab0uk1IwNvUh7hmnxlvKzN26lYN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80" y="3200400"/>
            <a:ext cx="3460439" cy="218122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10000"/>
            <a:ext cx="3248130" cy="218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284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4000" b="1">
                <a:solidFill>
                  <a:schemeClr val="accent2"/>
                </a:solidFill>
              </a:rPr>
              <a:t>Open House Activity</a:t>
            </a:r>
          </a:p>
        </p:txBody>
      </p:sp>
      <p:sp>
        <p:nvSpPr>
          <p:cNvPr id="66563" name="Rectangle 3"/>
          <p:cNvSpPr>
            <a:spLocks noGrp="1" noChangeArrowheads="1"/>
          </p:cNvSpPr>
          <p:nvPr>
            <p:ph type="body" sz="half" idx="1"/>
          </p:nvPr>
        </p:nvSpPr>
        <p:spPr/>
        <p:txBody>
          <a:bodyPr/>
          <a:lstStyle/>
          <a:p>
            <a:pPr>
              <a:buFontTx/>
              <a:buNone/>
            </a:pPr>
            <a:r>
              <a:rPr lang="en-US" b="1">
                <a:solidFill>
                  <a:schemeClr val="hlink"/>
                </a:solidFill>
              </a:rPr>
              <a:t>	</a:t>
            </a:r>
          </a:p>
        </p:txBody>
      </p:sp>
      <p:pic>
        <p:nvPicPr>
          <p:cNvPr id="66566" name="Picture 6" descr="MCj032524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6186">
            <a:off x="5029200" y="1828800"/>
            <a:ext cx="319722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 Box 7"/>
          <p:cNvSpPr txBox="1">
            <a:spLocks noChangeArrowheads="1"/>
          </p:cNvSpPr>
          <p:nvPr/>
        </p:nvSpPr>
        <p:spPr bwMode="auto">
          <a:xfrm>
            <a:off x="762000" y="2133600"/>
            <a:ext cx="3581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800" dirty="0" smtClean="0">
                <a:solidFill>
                  <a:srgbClr val="000000"/>
                </a:solidFill>
                <a:latin typeface="Arial Black" pitchFamily="34" charset="0"/>
              </a:rPr>
              <a:t>Why </a:t>
            </a:r>
            <a:r>
              <a:rPr lang="en-US" sz="4800" dirty="0" smtClean="0">
                <a:solidFill>
                  <a:srgbClr val="000000"/>
                </a:solidFill>
                <a:latin typeface="Arial Black" pitchFamily="34" charset="0"/>
              </a:rPr>
              <a:t>didn’t </a:t>
            </a:r>
            <a:r>
              <a:rPr lang="en-US" sz="4800" dirty="0" smtClean="0">
                <a:solidFill>
                  <a:srgbClr val="000000"/>
                </a:solidFill>
                <a:latin typeface="Arial Black" pitchFamily="34" charset="0"/>
              </a:rPr>
              <a:t>they come?</a:t>
            </a:r>
          </a:p>
        </p:txBody>
      </p:sp>
    </p:spTree>
    <p:extLst>
      <p:ext uri="{BB962C8B-B14F-4D97-AF65-F5344CB8AC3E}">
        <p14:creationId xmlns:p14="http://schemas.microsoft.com/office/powerpoint/2010/main" val="2963915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dia Placeholder 3"/>
          <p:cNvSpPr>
            <a:spLocks noGrp="1"/>
          </p:cNvSpPr>
          <p:nvPr>
            <p:ph type="media" sz="half" idx="2"/>
          </p:nvPr>
        </p:nvSpPr>
        <p:spPr/>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423863"/>
            <a:ext cx="7191375"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65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The words we use make a big difference</a:t>
            </a:r>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667000"/>
            <a:ext cx="4036060" cy="2524125"/>
          </a:xfrm>
          <a:prstGeom prst="rect">
            <a:avLst/>
          </a:prstGeom>
          <a:noFill/>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52800"/>
            <a:ext cx="4077924" cy="271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descr="https://encrypted-tbn1.gstatic.com/images?q=tbn:ANd9GcT9PTpC3qDirAZOptUSzAwWJEjLhNc93FWxczXISe_W4BbQnK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8598"/>
            <a:ext cx="2971800" cy="238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778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yourself. . . </a:t>
            </a:r>
            <a:endParaRPr lang="en-US" dirty="0"/>
          </a:p>
        </p:txBody>
      </p:sp>
      <p:sp>
        <p:nvSpPr>
          <p:cNvPr id="3" name="Content Placeholder 2"/>
          <p:cNvSpPr>
            <a:spLocks noGrp="1"/>
          </p:cNvSpPr>
          <p:nvPr>
            <p:ph idx="1"/>
          </p:nvPr>
        </p:nvSpPr>
        <p:spPr>
          <a:xfrm>
            <a:off x="3200400" y="1066800"/>
            <a:ext cx="5486400" cy="5562600"/>
          </a:xfrm>
        </p:spPr>
        <p:txBody>
          <a:bodyPr/>
          <a:lstStyle/>
          <a:p>
            <a:pPr lvl="0">
              <a:spcBef>
                <a:spcPts val="0"/>
              </a:spcBef>
              <a:spcAft>
                <a:spcPts val="400"/>
              </a:spcAft>
              <a:buClr>
                <a:srgbClr val="2DA2BF"/>
              </a:buClr>
              <a:buFont typeface="Symbol"/>
              <a:buChar char=""/>
              <a:tabLst>
                <a:tab pos="685800" algn="l"/>
              </a:tabLst>
            </a:pPr>
            <a:r>
              <a:rPr lang="en-US" sz="2400" i="1" dirty="0" smtClean="0">
                <a:latin typeface="Calibri"/>
                <a:ea typeface="Calibri"/>
                <a:cs typeface="Times New Roman"/>
              </a:rPr>
              <a:t>Is communication with family </a:t>
            </a:r>
            <a:r>
              <a:rPr lang="en-US" sz="2400" i="1" dirty="0">
                <a:latin typeface="Calibri"/>
                <a:ea typeface="Calibri"/>
                <a:cs typeface="Times New Roman"/>
              </a:rPr>
              <a:t>members shaping the quality of your work? Are you building the capacity of diverse families to support the capability and success of their children</a:t>
            </a:r>
            <a:r>
              <a:rPr lang="en-US" sz="2400" i="1" dirty="0" smtClean="0">
                <a:latin typeface="Calibri"/>
                <a:ea typeface="Calibri"/>
                <a:cs typeface="Times New Roman"/>
              </a:rPr>
              <a:t>?</a:t>
            </a:r>
            <a:r>
              <a:rPr lang="en-US" sz="2400" i="1" dirty="0">
                <a:solidFill>
                  <a:prstClr val="black"/>
                </a:solidFill>
                <a:latin typeface="Calibri"/>
                <a:ea typeface="Calibri"/>
                <a:cs typeface="Times New Roman"/>
              </a:rPr>
              <a:t> </a:t>
            </a:r>
            <a:endParaRPr lang="en-US" sz="2400" i="1" dirty="0" smtClean="0">
              <a:solidFill>
                <a:prstClr val="black"/>
              </a:solidFill>
              <a:latin typeface="Calibri"/>
              <a:ea typeface="Calibri"/>
              <a:cs typeface="Times New Roman"/>
            </a:endParaRPr>
          </a:p>
          <a:p>
            <a:pPr lvl="0">
              <a:spcBef>
                <a:spcPts val="0"/>
              </a:spcBef>
              <a:spcAft>
                <a:spcPts val="400"/>
              </a:spcAft>
              <a:buClr>
                <a:srgbClr val="2DA2BF"/>
              </a:buClr>
              <a:buFont typeface="Symbol"/>
              <a:buChar char=""/>
              <a:tabLst>
                <a:tab pos="685800" algn="l"/>
              </a:tabLst>
            </a:pPr>
            <a:endParaRPr lang="en-US" sz="1200" i="1" dirty="0">
              <a:solidFill>
                <a:prstClr val="black"/>
              </a:solidFill>
              <a:latin typeface="Calibri"/>
              <a:ea typeface="Calibri"/>
              <a:cs typeface="Times New Roman"/>
            </a:endParaRPr>
          </a:p>
          <a:p>
            <a:pPr lvl="0">
              <a:spcBef>
                <a:spcPts val="0"/>
              </a:spcBef>
              <a:spcAft>
                <a:spcPts val="400"/>
              </a:spcAft>
              <a:buClr>
                <a:srgbClr val="2DA2BF"/>
              </a:buClr>
              <a:buFont typeface="Symbol"/>
              <a:buChar char=""/>
              <a:tabLst>
                <a:tab pos="685800" algn="l"/>
              </a:tabLst>
            </a:pPr>
            <a:r>
              <a:rPr lang="en-US" sz="2400" i="1" dirty="0" smtClean="0">
                <a:solidFill>
                  <a:prstClr val="black"/>
                </a:solidFill>
                <a:latin typeface="Calibri"/>
                <a:ea typeface="Calibri"/>
                <a:cs typeface="Times New Roman"/>
              </a:rPr>
              <a:t>Do </a:t>
            </a:r>
            <a:r>
              <a:rPr lang="en-US" sz="2400" i="1" dirty="0">
                <a:solidFill>
                  <a:prstClr val="black"/>
                </a:solidFill>
                <a:latin typeface="Calibri"/>
                <a:ea typeface="Calibri"/>
                <a:cs typeface="Times New Roman"/>
              </a:rPr>
              <a:t>we engage in honest dialogue with families about their expectations and staff/program objectives?</a:t>
            </a:r>
          </a:p>
          <a:p>
            <a:pPr marR="0">
              <a:spcBef>
                <a:spcPts val="0"/>
              </a:spcBef>
              <a:spcAft>
                <a:spcPts val="400"/>
              </a:spcAft>
              <a:tabLst>
                <a:tab pos="685800" algn="l"/>
              </a:tabLst>
            </a:pPr>
            <a:endParaRPr lang="en-US" sz="1200" i="1" dirty="0">
              <a:latin typeface="Calibri"/>
              <a:ea typeface="Calibri"/>
              <a:cs typeface="Times New Roman"/>
            </a:endParaRPr>
          </a:p>
          <a:p>
            <a:pPr marR="0">
              <a:spcBef>
                <a:spcPts val="0"/>
              </a:spcBef>
              <a:spcAft>
                <a:spcPts val="400"/>
              </a:spcAft>
              <a:buFont typeface="Symbol"/>
              <a:buChar char=""/>
              <a:tabLst>
                <a:tab pos="685800" algn="l"/>
              </a:tabLst>
            </a:pPr>
            <a:r>
              <a:rPr lang="en-US" sz="2400" i="1" dirty="0">
                <a:latin typeface="Calibri"/>
                <a:ea typeface="Calibri"/>
                <a:cs typeface="Times New Roman"/>
              </a:rPr>
              <a:t>Are family members helping you to intentionally and effectively support practices that connect home cultures and experiences to their learning?</a:t>
            </a:r>
          </a:p>
          <a:p>
            <a:pPr lvl="0">
              <a:spcBef>
                <a:spcPts val="0"/>
              </a:spcBef>
              <a:spcAft>
                <a:spcPts val="400"/>
              </a:spcAft>
              <a:buFont typeface="Symbol"/>
              <a:buChar char=""/>
            </a:pPr>
            <a:endParaRPr lang="en-US" sz="2400" i="1" dirty="0" smtClean="0">
              <a:effectLst/>
              <a:latin typeface="Calibri"/>
              <a:ea typeface="Calibri"/>
              <a:cs typeface="Times New Roman"/>
            </a:endParaRPr>
          </a:p>
          <a:p>
            <a:pPr lvl="0">
              <a:spcBef>
                <a:spcPts val="0"/>
              </a:spcBef>
              <a:spcAft>
                <a:spcPts val="400"/>
              </a:spcAft>
            </a:pPr>
            <a:endParaRPr lang="en-US" sz="2800" dirty="0" smtClean="0">
              <a:effectLst/>
              <a:latin typeface="Calibri"/>
              <a:ea typeface="Calibri"/>
              <a:cs typeface="Times New Roman"/>
            </a:endParaRP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590800"/>
            <a:ext cx="3363550" cy="250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544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660400" y="2946400"/>
            <a:ext cx="3697288" cy="3536950"/>
          </a:xfrm>
        </p:spPr>
        <p:txBody>
          <a:bodyPr rIns="64291" bIns="32146"/>
          <a:lstStyle/>
          <a:p>
            <a:pPr marL="555625" indent="-319088">
              <a:buSzPct val="77000"/>
              <a:buFontTx/>
              <a:buNone/>
            </a:pPr>
            <a:r>
              <a:rPr lang="en-US" b="1" smtClean="0">
                <a:solidFill>
                  <a:schemeClr val="accent2"/>
                </a:solidFill>
                <a:latin typeface="Arial Narrow" pitchFamily="34" charset="0"/>
                <a:sym typeface="Arial Narrow" pitchFamily="34" charset="0"/>
              </a:rPr>
              <a:t>	</a:t>
            </a:r>
            <a:endParaRPr lang="en-US" sz="1300" b="1" smtClean="0">
              <a:solidFill>
                <a:schemeClr val="accent2"/>
              </a:solidFill>
              <a:latin typeface="Arial Narrow" pitchFamily="34" charset="0"/>
              <a:sym typeface="Arial Narrow" pitchFamily="34" charset="0"/>
            </a:endParaRPr>
          </a:p>
        </p:txBody>
      </p:sp>
      <p:sp>
        <p:nvSpPr>
          <p:cNvPr id="31747" name="Text Box 6"/>
          <p:cNvSpPr txBox="1">
            <a:spLocks/>
          </p:cNvSpPr>
          <p:nvPr/>
        </p:nvSpPr>
        <p:spPr bwMode="auto">
          <a:xfrm>
            <a:off x="4495800" y="3276600"/>
            <a:ext cx="4038600" cy="219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64094" tIns="32040" rIns="64094" bIns="32040">
            <a:spAutoFit/>
          </a:bodyPr>
          <a:lstStyle>
            <a:lvl1pPr eaLnBrk="0" hangingPunct="0">
              <a:defRPr sz="3100">
                <a:solidFill>
                  <a:srgbClr val="4A7594"/>
                </a:solidFill>
                <a:latin typeface="Helvetica Neue Bold Condensed"/>
                <a:ea typeface="ヒラギノ角ゴ Pro W3"/>
                <a:cs typeface="ヒラギノ角ゴ Pro W3"/>
                <a:sym typeface="Helvetica Neue Bold Condensed"/>
              </a:defRPr>
            </a:lvl1pPr>
            <a:lvl2pPr marL="742950" indent="-285750" eaLnBrk="0" hangingPunct="0">
              <a:defRPr sz="3100">
                <a:solidFill>
                  <a:srgbClr val="4A7594"/>
                </a:solidFill>
                <a:latin typeface="Helvetica Neue Bold Condensed"/>
                <a:ea typeface="ヒラギノ角ゴ Pro W3"/>
                <a:cs typeface="ヒラギノ角ゴ Pro W3"/>
                <a:sym typeface="Helvetica Neue Bold Condensed"/>
              </a:defRPr>
            </a:lvl2pPr>
            <a:lvl3pPr marL="1143000" indent="-228600" eaLnBrk="0" hangingPunct="0">
              <a:defRPr sz="3100">
                <a:solidFill>
                  <a:srgbClr val="4A7594"/>
                </a:solidFill>
                <a:latin typeface="Helvetica Neue Bold Condensed"/>
                <a:ea typeface="ヒラギノ角ゴ Pro W3"/>
                <a:cs typeface="ヒラギノ角ゴ Pro W3"/>
                <a:sym typeface="Helvetica Neue Bold Condensed"/>
              </a:defRPr>
            </a:lvl3pPr>
            <a:lvl4pPr marL="1600200" indent="-228600" eaLnBrk="0" hangingPunct="0">
              <a:defRPr sz="3100">
                <a:solidFill>
                  <a:srgbClr val="4A7594"/>
                </a:solidFill>
                <a:latin typeface="Helvetica Neue Bold Condensed"/>
                <a:ea typeface="ヒラギノ角ゴ Pro W3"/>
                <a:cs typeface="ヒラギノ角ゴ Pro W3"/>
                <a:sym typeface="Helvetica Neue Bold Condensed"/>
              </a:defRPr>
            </a:lvl4pPr>
            <a:lvl5pPr marL="2057400" indent="-228600" eaLnBrk="0" hangingPunct="0">
              <a:defRPr sz="3100">
                <a:solidFill>
                  <a:srgbClr val="4A7594"/>
                </a:solidFill>
                <a:latin typeface="Helvetica Neue Bold Condensed"/>
                <a:ea typeface="ヒラギノ角ゴ Pro W3"/>
                <a:cs typeface="ヒラギノ角ゴ Pro W3"/>
                <a:sym typeface="Helvetica Neue Bold Condensed"/>
              </a:defRPr>
            </a:lvl5pPr>
            <a:lvl6pPr marL="2514600" indent="-228600" eaLnBrk="0" fontAlgn="base" hangingPunct="0">
              <a:spcBef>
                <a:spcPct val="0"/>
              </a:spcBef>
              <a:spcAft>
                <a:spcPct val="0"/>
              </a:spcAft>
              <a:defRPr sz="3100">
                <a:solidFill>
                  <a:srgbClr val="4A7594"/>
                </a:solidFill>
                <a:latin typeface="Helvetica Neue Bold Condensed"/>
                <a:ea typeface="ヒラギノ角ゴ Pro W3"/>
                <a:cs typeface="ヒラギノ角ゴ Pro W3"/>
                <a:sym typeface="Helvetica Neue Bold Condensed"/>
              </a:defRPr>
            </a:lvl6pPr>
            <a:lvl7pPr marL="2971800" indent="-228600" eaLnBrk="0" fontAlgn="base" hangingPunct="0">
              <a:spcBef>
                <a:spcPct val="0"/>
              </a:spcBef>
              <a:spcAft>
                <a:spcPct val="0"/>
              </a:spcAft>
              <a:defRPr sz="3100">
                <a:solidFill>
                  <a:srgbClr val="4A7594"/>
                </a:solidFill>
                <a:latin typeface="Helvetica Neue Bold Condensed"/>
                <a:ea typeface="ヒラギノ角ゴ Pro W3"/>
                <a:cs typeface="ヒラギノ角ゴ Pro W3"/>
                <a:sym typeface="Helvetica Neue Bold Condensed"/>
              </a:defRPr>
            </a:lvl7pPr>
            <a:lvl8pPr marL="3429000" indent="-228600" eaLnBrk="0" fontAlgn="base" hangingPunct="0">
              <a:spcBef>
                <a:spcPct val="0"/>
              </a:spcBef>
              <a:spcAft>
                <a:spcPct val="0"/>
              </a:spcAft>
              <a:defRPr sz="3100">
                <a:solidFill>
                  <a:srgbClr val="4A7594"/>
                </a:solidFill>
                <a:latin typeface="Helvetica Neue Bold Condensed"/>
                <a:ea typeface="ヒラギノ角ゴ Pro W3"/>
                <a:cs typeface="ヒラギノ角ゴ Pro W3"/>
                <a:sym typeface="Helvetica Neue Bold Condensed"/>
              </a:defRPr>
            </a:lvl8pPr>
            <a:lvl9pPr marL="3886200" indent="-228600" eaLnBrk="0" fontAlgn="base" hangingPunct="0">
              <a:spcBef>
                <a:spcPct val="0"/>
              </a:spcBef>
              <a:spcAft>
                <a:spcPct val="0"/>
              </a:spcAft>
              <a:defRPr sz="3100">
                <a:solidFill>
                  <a:srgbClr val="4A7594"/>
                </a:solidFill>
                <a:latin typeface="Helvetica Neue Bold Condensed"/>
                <a:ea typeface="ヒラギノ角ゴ Pro W3"/>
                <a:cs typeface="ヒラギノ角ゴ Pro W3"/>
                <a:sym typeface="Helvetica Neue Bold Condensed"/>
              </a:defRPr>
            </a:lvl9pPr>
          </a:lstStyle>
          <a:p>
            <a:pPr fontAlgn="base">
              <a:spcBef>
                <a:spcPct val="0"/>
              </a:spcBef>
              <a:spcAft>
                <a:spcPct val="0"/>
              </a:spcAft>
              <a:defRPr/>
            </a:pPr>
            <a:endParaRPr lang="en-US" sz="1000" b="1" dirty="0">
              <a:solidFill>
                <a:srgbClr val="000000">
                  <a:lumMod val="75000"/>
                  <a:lumOff val="25000"/>
                </a:srgbClr>
              </a:solidFill>
              <a:latin typeface="Arial"/>
            </a:endParaRPr>
          </a:p>
          <a:p>
            <a:pPr marL="342900" indent="-342900" fontAlgn="base">
              <a:spcBef>
                <a:spcPct val="0"/>
              </a:spcBef>
              <a:spcAft>
                <a:spcPct val="0"/>
              </a:spcAft>
              <a:buFont typeface="Arial" pitchFamily="34" charset="0"/>
              <a:buChar char="•"/>
              <a:defRPr/>
            </a:pPr>
            <a:r>
              <a:rPr lang="en-US" sz="2400" b="1" dirty="0" smtClean="0">
                <a:solidFill>
                  <a:srgbClr val="000000">
                    <a:lumMod val="75000"/>
                    <a:lumOff val="25000"/>
                  </a:srgbClr>
                </a:solidFill>
                <a:latin typeface="Arial"/>
              </a:rPr>
              <a:t>Dilemmas of daily practice</a:t>
            </a:r>
            <a:endParaRPr lang="en-US" sz="2800" b="1" baseline="30000" dirty="0">
              <a:solidFill>
                <a:srgbClr val="000000">
                  <a:lumMod val="75000"/>
                  <a:lumOff val="25000"/>
                </a:srgbClr>
              </a:solidFill>
              <a:latin typeface="Arial"/>
            </a:endParaRPr>
          </a:p>
          <a:p>
            <a:pPr marL="342900" indent="-342900" fontAlgn="base">
              <a:spcBef>
                <a:spcPct val="0"/>
              </a:spcBef>
              <a:spcAft>
                <a:spcPct val="0"/>
              </a:spcAft>
              <a:buFont typeface="Arial" pitchFamily="34" charset="0"/>
              <a:buChar char="•"/>
              <a:defRPr/>
            </a:pPr>
            <a:endParaRPr lang="en-US" sz="1000" b="1" dirty="0">
              <a:solidFill>
                <a:srgbClr val="000000">
                  <a:lumMod val="75000"/>
                  <a:lumOff val="25000"/>
                </a:srgbClr>
              </a:solidFill>
            </a:endParaRPr>
          </a:p>
          <a:p>
            <a:pPr marL="342900" indent="-342900" fontAlgn="base">
              <a:spcBef>
                <a:spcPct val="0"/>
              </a:spcBef>
              <a:spcAft>
                <a:spcPct val="0"/>
              </a:spcAft>
              <a:buFont typeface="Arial" pitchFamily="34" charset="0"/>
              <a:buChar char="•"/>
              <a:defRPr/>
            </a:pPr>
            <a:r>
              <a:rPr lang="en-US" sz="2400" b="1" dirty="0" smtClean="0">
                <a:solidFill>
                  <a:srgbClr val="000000">
                    <a:lumMod val="75000"/>
                    <a:lumOff val="25000"/>
                  </a:srgbClr>
                </a:solidFill>
                <a:latin typeface="Arial"/>
              </a:rPr>
              <a:t>Possible strategies</a:t>
            </a:r>
            <a:endParaRPr lang="en-US" sz="2400" dirty="0" smtClean="0">
              <a:solidFill>
                <a:srgbClr val="333399">
                  <a:lumMod val="60000"/>
                  <a:lumOff val="40000"/>
                </a:srgbClr>
              </a:solidFill>
              <a:latin typeface="Arial"/>
            </a:endParaRPr>
          </a:p>
          <a:p>
            <a:pPr eaLnBrk="1" fontAlgn="base" hangingPunct="1">
              <a:lnSpc>
                <a:spcPct val="120000"/>
              </a:lnSpc>
              <a:spcBef>
                <a:spcPct val="0"/>
              </a:spcBef>
              <a:spcAft>
                <a:spcPct val="0"/>
              </a:spcAft>
              <a:buSzPct val="77000"/>
              <a:defRPr/>
            </a:pPr>
            <a:endParaRPr lang="en-US" sz="1400" b="1" dirty="0">
              <a:solidFill>
                <a:srgbClr val="E9EAF0"/>
              </a:solidFill>
              <a:latin typeface="Arial Narrow" pitchFamily="34" charset="0"/>
              <a:sym typeface="Arial Narrow" pitchFamily="34" charset="0"/>
            </a:endParaRPr>
          </a:p>
          <a:p>
            <a:pPr algn="r" eaLnBrk="1" fontAlgn="base" hangingPunct="1">
              <a:lnSpc>
                <a:spcPct val="110000"/>
              </a:lnSpc>
              <a:spcBef>
                <a:spcPct val="0"/>
              </a:spcBef>
              <a:spcAft>
                <a:spcPct val="0"/>
              </a:spcAft>
              <a:buSzPct val="77000"/>
              <a:defRPr/>
            </a:pPr>
            <a:endParaRPr lang="en-US" sz="1400" b="1" dirty="0">
              <a:solidFill>
                <a:srgbClr val="E9EAF0"/>
              </a:solidFill>
              <a:latin typeface="Arial Narrow" pitchFamily="34" charset="0"/>
              <a:sym typeface="Arial Narrow" pitchFamily="34" charset="0"/>
            </a:endParaRPr>
          </a:p>
          <a:p>
            <a:pPr algn="r" eaLnBrk="1" fontAlgn="base" hangingPunct="1">
              <a:lnSpc>
                <a:spcPct val="110000"/>
              </a:lnSpc>
              <a:spcBef>
                <a:spcPct val="0"/>
              </a:spcBef>
              <a:spcAft>
                <a:spcPct val="0"/>
              </a:spcAft>
              <a:buSzPct val="77000"/>
              <a:defRPr/>
            </a:pPr>
            <a:r>
              <a:rPr lang="en-US" sz="1300" b="1" dirty="0" smtClean="0">
                <a:solidFill>
                  <a:srgbClr val="83C1C6"/>
                </a:solidFill>
                <a:latin typeface="Arial Narrow" pitchFamily="34" charset="0"/>
                <a:sym typeface="Arial Narrow" pitchFamily="34" charset="0"/>
              </a:rPr>
              <a:t> </a:t>
            </a:r>
            <a:endParaRPr lang="en-US" sz="1300" b="1" dirty="0">
              <a:solidFill>
                <a:srgbClr val="83C1C6"/>
              </a:solidFill>
              <a:latin typeface="Arial Narrow" pitchFamily="34" charset="0"/>
              <a:sym typeface="Arial Narrow" pitchFamily="34" charset="0"/>
            </a:endParaRPr>
          </a:p>
        </p:txBody>
      </p:sp>
      <p:sp>
        <p:nvSpPr>
          <p:cNvPr id="37892" name="TextBox 2"/>
          <p:cNvSpPr txBox="1">
            <a:spLocks noChangeArrowheads="1"/>
          </p:cNvSpPr>
          <p:nvPr/>
        </p:nvSpPr>
        <p:spPr bwMode="auto">
          <a:xfrm>
            <a:off x="4267200" y="512763"/>
            <a:ext cx="4343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smtClean="0">
                <a:solidFill>
                  <a:srgbClr val="000000"/>
                </a:solidFill>
              </a:rPr>
              <a:t>Parent-Friendly Early Learning: Tips and Strategies for Working Well with Families</a:t>
            </a:r>
            <a:endParaRPr lang="en-US" sz="3200" b="1" dirty="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2971800" cy="422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10850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Box 18"/>
          <p:cNvSpPr txBox="1">
            <a:spLocks noChangeArrowheads="1"/>
          </p:cNvSpPr>
          <p:nvPr/>
        </p:nvSpPr>
        <p:spPr bwMode="auto">
          <a:xfrm>
            <a:off x="0" y="13716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6000" smtClean="0">
                <a:solidFill>
                  <a:srgbClr val="8064A2"/>
                </a:solidFill>
                <a:latin typeface="Britannic Bold" pitchFamily="34" charset="0"/>
                <a:ea typeface="ＭＳ Ｐゴシック" pitchFamily="34" charset="-128"/>
              </a:rPr>
              <a:t>CONNECT Modules</a:t>
            </a:r>
          </a:p>
        </p:txBody>
      </p:sp>
      <p:pic>
        <p:nvPicPr>
          <p:cNvPr id="121859" name="Picture 2"/>
          <p:cNvPicPr>
            <a:picLocks noChangeAspect="1" noChangeArrowheads="1"/>
          </p:cNvPicPr>
          <p:nvPr/>
        </p:nvPicPr>
        <p:blipFill>
          <a:blip r:embed="rId3">
            <a:clrChange>
              <a:clrFrom>
                <a:srgbClr val="AEB3AD"/>
              </a:clrFrom>
              <a:clrTo>
                <a:srgbClr val="AEB3AD">
                  <a:alpha val="0"/>
                </a:srgbClr>
              </a:clrTo>
            </a:clrChange>
            <a:extLst>
              <a:ext uri="{28A0092B-C50C-407E-A947-70E740481C1C}">
                <a14:useLocalDpi xmlns:a14="http://schemas.microsoft.com/office/drawing/2010/main" val="0"/>
              </a:ext>
            </a:extLst>
          </a:blip>
          <a:srcRect l="4546" t="12456" r="3409" b="10342"/>
          <a:stretch>
            <a:fillRect/>
          </a:stretch>
        </p:blipFill>
        <p:spPr bwMode="auto">
          <a:xfrm>
            <a:off x="1143000" y="3062288"/>
            <a:ext cx="6934200"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0" name="Group 9"/>
          <p:cNvGrpSpPr>
            <a:grpSpLocks/>
          </p:cNvGrpSpPr>
          <p:nvPr/>
        </p:nvGrpSpPr>
        <p:grpSpPr bwMode="auto">
          <a:xfrm>
            <a:off x="1882775" y="3660775"/>
            <a:ext cx="2092325" cy="1892300"/>
            <a:chOff x="3293508" y="2559949"/>
            <a:chExt cx="1776761" cy="2246406"/>
          </a:xfrm>
        </p:grpSpPr>
        <p:sp>
          <p:nvSpPr>
            <p:cNvPr id="24" name="Cube 23"/>
            <p:cNvSpPr>
              <a:spLocks noChangeArrowheads="1"/>
            </p:cNvSpPr>
            <p:nvPr/>
          </p:nvSpPr>
          <p:spPr bwMode="auto">
            <a:xfrm>
              <a:off x="3293508" y="2559949"/>
              <a:ext cx="1776761" cy="2135217"/>
            </a:xfrm>
            <a:prstGeom prst="cube">
              <a:avLst>
                <a:gd name="adj" fmla="val 25000"/>
              </a:avLst>
            </a:prstGeom>
            <a:gradFill rotWithShape="1">
              <a:gsLst>
                <a:gs pos="0">
                  <a:srgbClr val="FEB68F"/>
                </a:gs>
                <a:gs pos="30000">
                  <a:srgbClr val="F18125"/>
                </a:gs>
                <a:gs pos="50000">
                  <a:srgbClr val="EE7D20"/>
                </a:gs>
                <a:gs pos="100000">
                  <a:srgbClr val="FEB68F"/>
                </a:gs>
              </a:gsLst>
              <a:lin ang="3960000" scaled="1"/>
            </a:gradFill>
            <a:ln w="9525">
              <a:solidFill>
                <a:srgbClr val="F69240"/>
              </a:solidFill>
              <a:miter lim="800000"/>
              <a:headEnd/>
              <a:tailEnd/>
            </a:ln>
            <a:effectLst>
              <a:outerShdw blurRad="63500" algn="ctr" rotWithShape="0">
                <a:srgbClr val="000000">
                  <a:alpha val="64998"/>
                </a:srgbClr>
              </a:outerShdw>
            </a:effectLst>
          </p:spPr>
          <p:txBody>
            <a:bodyPr anchor="ctr"/>
            <a:lstStyle/>
            <a:p>
              <a:pPr algn="ctr">
                <a:defRPr/>
              </a:pPr>
              <a:endParaRPr lang="en-US" sz="1100">
                <a:solidFill>
                  <a:prstClr val="white"/>
                </a:solidFill>
                <a:ea typeface="ＭＳ Ｐゴシック" pitchFamily="-109" charset="-128"/>
              </a:endParaRPr>
            </a:p>
          </p:txBody>
        </p:sp>
        <p:sp>
          <p:nvSpPr>
            <p:cNvPr id="121865" name="Rectangle 24"/>
            <p:cNvSpPr>
              <a:spLocks noChangeArrowheads="1"/>
            </p:cNvSpPr>
            <p:nvPr/>
          </p:nvSpPr>
          <p:spPr bwMode="auto">
            <a:xfrm>
              <a:off x="3293508" y="2650408"/>
              <a:ext cx="1609600" cy="215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800" b="1" smtClean="0">
                  <a:solidFill>
                    <a:srgbClr val="595959"/>
                  </a:solidFill>
                  <a:latin typeface="Calibri" pitchFamily="34" charset="0"/>
                  <a:ea typeface="ＭＳ Ｐゴシック" pitchFamily="34" charset="-128"/>
                </a:rPr>
                <a:t>Evidence-Based Inclusion Practices</a:t>
              </a:r>
            </a:p>
          </p:txBody>
        </p:sp>
      </p:grpSp>
      <p:pic>
        <p:nvPicPr>
          <p:cNvPr id="121861" name="Picture 2"/>
          <p:cNvPicPr>
            <a:picLocks noChangeAspect="1" noChangeArrowheads="1"/>
          </p:cNvPicPr>
          <p:nvPr/>
        </p:nvPicPr>
        <p:blipFill>
          <a:blip r:embed="rId4">
            <a:extLst>
              <a:ext uri="{28A0092B-C50C-407E-A947-70E740481C1C}">
                <a14:useLocalDpi xmlns:a14="http://schemas.microsoft.com/office/drawing/2010/main" val="0"/>
              </a:ext>
            </a:extLst>
          </a:blip>
          <a:srcRect l="20000" t="24219" r="54900" b="63858"/>
          <a:stretch>
            <a:fillRect/>
          </a:stretch>
        </p:blipFill>
        <p:spPr bwMode="auto">
          <a:xfrm>
            <a:off x="609600" y="152400"/>
            <a:ext cx="3810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2"/>
          <p:cNvPicPr>
            <a:picLocks noChangeAspect="1" noChangeArrowheads="1"/>
          </p:cNvPicPr>
          <p:nvPr/>
        </p:nvPicPr>
        <p:blipFill>
          <a:blip r:embed="rId4">
            <a:extLst>
              <a:ext uri="{28A0092B-C50C-407E-A947-70E740481C1C}">
                <a14:useLocalDpi xmlns:a14="http://schemas.microsoft.com/office/drawing/2010/main" val="0"/>
              </a:ext>
            </a:extLst>
          </a:blip>
          <a:srcRect l="20000" t="50928" r="55444" b="37500"/>
          <a:stretch>
            <a:fillRect/>
          </a:stretch>
        </p:blipFill>
        <p:spPr bwMode="auto">
          <a:xfrm>
            <a:off x="4419600" y="152400"/>
            <a:ext cx="3703638"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3" name="TextBox 28"/>
          <p:cNvSpPr txBox="1">
            <a:spLocks noChangeArrowheads="1"/>
          </p:cNvSpPr>
          <p:nvPr/>
        </p:nvSpPr>
        <p:spPr bwMode="auto">
          <a:xfrm>
            <a:off x="0" y="20574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3600" b="1" smtClean="0">
                <a:solidFill>
                  <a:srgbClr val="9BBB59"/>
                </a:solidFill>
                <a:latin typeface="Calibri" pitchFamily="34" charset="0"/>
                <a:ea typeface="ＭＳ Ｐゴシック" pitchFamily="34" charset="-128"/>
              </a:rPr>
              <a:t>Professional Development focused on Inclusion Practices</a:t>
            </a:r>
          </a:p>
        </p:txBody>
      </p:sp>
    </p:spTree>
    <p:extLst>
      <p:ext uri="{BB962C8B-B14F-4D97-AF65-F5344CB8AC3E}">
        <p14:creationId xmlns:p14="http://schemas.microsoft.com/office/powerpoint/2010/main" val="2029527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l="32262" t="13300" r="35519" b="17525"/>
          <a:stretch>
            <a:fillRect/>
          </a:stretch>
        </p:blipFill>
        <p:spPr bwMode="auto">
          <a:xfrm rot="620648">
            <a:off x="2889250" y="652463"/>
            <a:ext cx="4795838" cy="544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2549" name="Title 10"/>
          <p:cNvSpPr>
            <a:spLocks noGrp="1"/>
          </p:cNvSpPr>
          <p:nvPr>
            <p:ph type="title"/>
          </p:nvPr>
        </p:nvSpPr>
        <p:spPr/>
        <p:txBody>
          <a:bodyPr/>
          <a:lstStyle/>
          <a:p>
            <a:pPr eaLnBrk="1" hangingPunct="1"/>
            <a:r>
              <a:rPr lang="en-US" dirty="0" smtClean="0"/>
              <a:t>Research</a:t>
            </a:r>
          </a:p>
        </p:txBody>
      </p:sp>
    </p:spTree>
    <p:extLst>
      <p:ext uri="{BB962C8B-B14F-4D97-AF65-F5344CB8AC3E}">
        <p14:creationId xmlns:p14="http://schemas.microsoft.com/office/powerpoint/2010/main" val="173449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yourself. . . </a:t>
            </a:r>
            <a:endParaRPr lang="en-US" dirty="0"/>
          </a:p>
        </p:txBody>
      </p:sp>
      <p:sp>
        <p:nvSpPr>
          <p:cNvPr id="3" name="Content Placeholder 2"/>
          <p:cNvSpPr>
            <a:spLocks noGrp="1"/>
          </p:cNvSpPr>
          <p:nvPr>
            <p:ph idx="1"/>
          </p:nvPr>
        </p:nvSpPr>
        <p:spPr>
          <a:xfrm>
            <a:off x="3276600" y="1371600"/>
            <a:ext cx="5486400" cy="6400800"/>
          </a:xfrm>
        </p:spPr>
        <p:txBody>
          <a:bodyPr/>
          <a:lstStyle/>
          <a:p>
            <a:pPr marR="0">
              <a:spcBef>
                <a:spcPts val="0"/>
              </a:spcBef>
              <a:spcAft>
                <a:spcPts val="400"/>
              </a:spcAft>
              <a:buFont typeface="Symbol"/>
              <a:buChar char=""/>
              <a:tabLst>
                <a:tab pos="685800" algn="l"/>
              </a:tabLst>
            </a:pPr>
            <a:r>
              <a:rPr lang="en-US" sz="2400" i="1" dirty="0" smtClean="0">
                <a:latin typeface="Calibri"/>
                <a:ea typeface="Calibri"/>
                <a:cs typeface="Times New Roman"/>
              </a:rPr>
              <a:t>Do you welcome all families and all family structures, sizes, and arrangements?</a:t>
            </a:r>
          </a:p>
          <a:p>
            <a:pPr marR="0">
              <a:spcBef>
                <a:spcPts val="0"/>
              </a:spcBef>
              <a:spcAft>
                <a:spcPts val="400"/>
              </a:spcAft>
              <a:tabLst>
                <a:tab pos="685800" algn="l"/>
              </a:tabLst>
            </a:pPr>
            <a:endParaRPr lang="en-US" sz="1800" i="1" dirty="0" smtClean="0">
              <a:latin typeface="Calibri"/>
              <a:ea typeface="Calibri"/>
              <a:cs typeface="Times New Roman"/>
            </a:endParaRPr>
          </a:p>
          <a:p>
            <a:pPr marR="0">
              <a:spcBef>
                <a:spcPts val="0"/>
              </a:spcBef>
              <a:spcAft>
                <a:spcPts val="400"/>
              </a:spcAft>
              <a:buFont typeface="Symbol"/>
              <a:buChar char=""/>
              <a:tabLst>
                <a:tab pos="685800" algn="l"/>
              </a:tabLst>
            </a:pPr>
            <a:r>
              <a:rPr lang="en-US" sz="2400" i="1" dirty="0" smtClean="0">
                <a:latin typeface="Calibri"/>
                <a:ea typeface="Calibri"/>
                <a:cs typeface="Times New Roman"/>
              </a:rPr>
              <a:t>Is communication with family </a:t>
            </a:r>
            <a:r>
              <a:rPr lang="en-US" sz="2400" i="1" dirty="0">
                <a:latin typeface="Calibri"/>
                <a:ea typeface="Calibri"/>
                <a:cs typeface="Times New Roman"/>
              </a:rPr>
              <a:t>members shaping the quality of your work? Are you building the capacity of diverse families to support the capability and success of their children</a:t>
            </a:r>
            <a:r>
              <a:rPr lang="en-US" sz="2400" i="1" dirty="0" smtClean="0">
                <a:latin typeface="Calibri"/>
                <a:ea typeface="Calibri"/>
                <a:cs typeface="Times New Roman"/>
              </a:rPr>
              <a:t>?</a:t>
            </a:r>
          </a:p>
          <a:p>
            <a:pPr marR="0">
              <a:spcBef>
                <a:spcPts val="0"/>
              </a:spcBef>
              <a:spcAft>
                <a:spcPts val="400"/>
              </a:spcAft>
              <a:tabLst>
                <a:tab pos="685800" algn="l"/>
              </a:tabLst>
            </a:pPr>
            <a:endParaRPr lang="en-US" sz="1800" i="1" dirty="0">
              <a:latin typeface="Calibri"/>
              <a:ea typeface="Calibri"/>
              <a:cs typeface="Times New Roman"/>
            </a:endParaRPr>
          </a:p>
          <a:p>
            <a:pPr marR="0">
              <a:spcBef>
                <a:spcPts val="0"/>
              </a:spcBef>
              <a:spcAft>
                <a:spcPts val="400"/>
              </a:spcAft>
              <a:buFont typeface="Symbol"/>
              <a:buChar char=""/>
              <a:tabLst>
                <a:tab pos="685800" algn="l"/>
              </a:tabLst>
            </a:pPr>
            <a:r>
              <a:rPr lang="en-US" sz="2400" i="1" dirty="0">
                <a:latin typeface="Calibri"/>
                <a:ea typeface="Calibri"/>
                <a:cs typeface="Times New Roman"/>
              </a:rPr>
              <a:t>Are family members helping you to intentionally and effectively support practices that connect home cultures and experiences to their learning?</a:t>
            </a:r>
          </a:p>
          <a:p>
            <a:pPr lvl="0">
              <a:spcBef>
                <a:spcPts val="0"/>
              </a:spcBef>
              <a:spcAft>
                <a:spcPts val="400"/>
              </a:spcAft>
              <a:buFont typeface="Symbol"/>
              <a:buChar char=""/>
            </a:pPr>
            <a:endParaRPr lang="en-US" sz="2400" i="1" dirty="0" smtClean="0">
              <a:effectLst/>
              <a:latin typeface="Calibri"/>
              <a:ea typeface="Calibri"/>
              <a:cs typeface="Times New Roman"/>
            </a:endParaRPr>
          </a:p>
          <a:p>
            <a:pPr lvl="0">
              <a:spcBef>
                <a:spcPts val="0"/>
              </a:spcBef>
              <a:spcAft>
                <a:spcPts val="400"/>
              </a:spcAft>
            </a:pPr>
            <a:endParaRPr lang="en-US" sz="2800" dirty="0" smtClean="0">
              <a:effectLst/>
              <a:latin typeface="Calibri"/>
              <a:ea typeface="Calibri"/>
              <a:cs typeface="Times New Roman"/>
            </a:endParaRP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590800"/>
            <a:ext cx="3363550" cy="250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938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Anti-bias Education for Young Children and Ourselves</a:t>
            </a:r>
            <a:endParaRPr lang="en-US" i="1"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88694"/>
            <a:ext cx="3505200" cy="461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24400" y="1981200"/>
            <a:ext cx="3733800" cy="3262432"/>
          </a:xfrm>
          <a:prstGeom prst="rect">
            <a:avLst/>
          </a:prstGeom>
          <a:noFill/>
        </p:spPr>
        <p:txBody>
          <a:bodyPr wrap="square" rtlCol="0">
            <a:spAutoFit/>
          </a:bodyPr>
          <a:lstStyle/>
          <a:p>
            <a:r>
              <a:rPr lang="en-US" sz="2000" dirty="0" smtClean="0"/>
              <a:t>Louise </a:t>
            </a:r>
            <a:r>
              <a:rPr lang="en-US" sz="2000" dirty="0" err="1" smtClean="0"/>
              <a:t>Derman</a:t>
            </a:r>
            <a:r>
              <a:rPr lang="en-US" sz="2000" dirty="0" smtClean="0"/>
              <a:t>-Sparks and Julie Olson Edwards</a:t>
            </a:r>
          </a:p>
          <a:p>
            <a:endParaRPr lang="en-US" dirty="0"/>
          </a:p>
          <a:p>
            <a:r>
              <a:rPr lang="en-US" sz="2000" dirty="0" smtClean="0"/>
              <a:t>Chapter 4: Creating an Anti-Bias Learning Community</a:t>
            </a:r>
          </a:p>
          <a:p>
            <a:pPr marL="285750" indent="-285750">
              <a:buFont typeface="Arial" pitchFamily="34" charset="0"/>
              <a:buChar char="•"/>
            </a:pPr>
            <a:r>
              <a:rPr lang="en-US" dirty="0" smtClean="0"/>
              <a:t>Positive interactions with children</a:t>
            </a:r>
          </a:p>
          <a:p>
            <a:pPr marL="285750" indent="-285750">
              <a:buFont typeface="Arial" pitchFamily="34" charset="0"/>
              <a:buChar char="•"/>
            </a:pPr>
            <a:r>
              <a:rPr lang="en-US" dirty="0" smtClean="0"/>
              <a:t>Positive interactions with and among families</a:t>
            </a:r>
          </a:p>
          <a:p>
            <a:pPr marL="285750" indent="-285750">
              <a:buFont typeface="Arial" pitchFamily="34" charset="0"/>
              <a:buChar char="•"/>
            </a:pPr>
            <a:r>
              <a:rPr lang="en-US" dirty="0" smtClean="0"/>
              <a:t>The visual and material environment</a:t>
            </a:r>
          </a:p>
          <a:p>
            <a:pPr marL="285750" indent="-285750">
              <a:buFont typeface="Arial" pitchFamily="34" charset="0"/>
              <a:buChar char="•"/>
            </a:pPr>
            <a:r>
              <a:rPr lang="en-US" dirty="0" smtClean="0"/>
              <a:t>Curriculum planning</a:t>
            </a:r>
            <a:endParaRPr lang="en-US" dirty="0"/>
          </a:p>
        </p:txBody>
      </p:sp>
    </p:spTree>
    <p:extLst>
      <p:ext uri="{BB962C8B-B14F-4D97-AF65-F5344CB8AC3E}">
        <p14:creationId xmlns:p14="http://schemas.microsoft.com/office/powerpoint/2010/main" val="3034116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0" y="0"/>
            <a:ext cx="9144000" cy="5842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200" dirty="0">
                <a:solidFill>
                  <a:prstClr val="white"/>
                </a:solidFill>
                <a:latin typeface="Britannic Bold" pitchFamily="34" charset="0"/>
              </a:rPr>
              <a:t>What does quality inclusion look like to families?</a:t>
            </a:r>
          </a:p>
        </p:txBody>
      </p:sp>
      <p:sp>
        <p:nvSpPr>
          <p:cNvPr id="6" name="TextBox 5"/>
          <p:cNvSpPr txBox="1"/>
          <p:nvPr/>
        </p:nvSpPr>
        <p:spPr>
          <a:xfrm>
            <a:off x="457200" y="609600"/>
            <a:ext cx="8458200" cy="1908175"/>
          </a:xfrm>
          <a:prstGeom prst="rect">
            <a:avLst/>
          </a:prstGeom>
          <a:noFill/>
        </p:spPr>
        <p:txBody>
          <a:bodyPr>
            <a:spAutoFit/>
          </a:bodyPr>
          <a:lstStyle/>
          <a:p>
            <a:pPr>
              <a:defRPr/>
            </a:pPr>
            <a:r>
              <a:rPr lang="en-US" sz="3200" b="1" dirty="0">
                <a:solidFill>
                  <a:srgbClr val="9BBB59">
                    <a:lumMod val="75000"/>
                  </a:srgbClr>
                </a:solidFill>
              </a:rPr>
              <a:t>Most Valued Characteristic</a:t>
            </a:r>
          </a:p>
          <a:p>
            <a:pPr>
              <a:defRPr/>
            </a:pPr>
            <a:r>
              <a:rPr lang="en-US" sz="2400" b="1" dirty="0">
                <a:solidFill>
                  <a:prstClr val="black"/>
                </a:solidFill>
              </a:rPr>
              <a:t>Program personnel ensure that children with disabilities are active participants in all classroom routines and activities </a:t>
            </a:r>
          </a:p>
          <a:p>
            <a:pPr algn="r">
              <a:defRPr/>
            </a:pPr>
            <a:r>
              <a:rPr lang="en-US" sz="2000" b="1" dirty="0">
                <a:solidFill>
                  <a:prstClr val="black"/>
                </a:solidFill>
              </a:rPr>
              <a:t>(Hurley &amp; Horn, 2010)</a:t>
            </a:r>
          </a:p>
          <a:p>
            <a:pPr>
              <a:defRPr/>
            </a:pPr>
            <a:endParaRPr lang="en-US"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22222"/>
            <a:ext cx="6324600" cy="422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807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457200" y="914400"/>
            <a:ext cx="8382000" cy="3429000"/>
          </a:xfrm>
        </p:spPr>
        <p:txBody>
          <a:bodyPr rtlCol="0">
            <a:normAutofit/>
          </a:bodyPr>
          <a:lstStyle/>
          <a:p>
            <a:pPr algn="l">
              <a:lnSpc>
                <a:spcPct val="90000"/>
              </a:lnSpc>
            </a:pPr>
            <a:r>
              <a:rPr lang="en-US" sz="4800" b="1" i="1" dirty="0" smtClean="0">
                <a:solidFill>
                  <a:schemeClr val="accent3">
                    <a:lumMod val="75000"/>
                  </a:schemeClr>
                </a:solidFill>
              </a:rPr>
              <a:t>The family is the constant </a:t>
            </a:r>
            <a:r>
              <a:rPr lang="en-US" sz="4800" b="1" dirty="0" smtClean="0">
                <a:solidFill>
                  <a:schemeClr val="accent3">
                    <a:lumMod val="75000"/>
                  </a:schemeClr>
                </a:solidFill>
              </a:rPr>
              <a:t>in a child’s life, while the service systems and support personnel within those systems fluctuate.</a:t>
            </a:r>
            <a:endParaRPr lang="en-US" sz="4800" b="1" dirty="0">
              <a:solidFill>
                <a:schemeClr val="accent3">
                  <a:lumMod val="75000"/>
                </a:schemeClr>
              </a:solidFill>
            </a:endParaRPr>
          </a:p>
        </p:txBody>
      </p:sp>
      <p:sp>
        <p:nvSpPr>
          <p:cNvPr id="5" name="TextBox 4"/>
          <p:cNvSpPr txBox="1"/>
          <p:nvPr/>
        </p:nvSpPr>
        <p:spPr>
          <a:xfrm flipH="1">
            <a:off x="0" y="0"/>
            <a:ext cx="9144000" cy="708025"/>
          </a:xfrm>
          <a:prstGeom prst="rect">
            <a:avLst/>
          </a:prstGeom>
          <a:solidFill>
            <a:schemeClr val="accent5">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endParaRPr lang="en-US" sz="4000" dirty="0">
              <a:solidFill>
                <a:prstClr val="white"/>
              </a:solidFill>
              <a:latin typeface="Britannic Bold"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4504870"/>
            <a:ext cx="4572000" cy="1855694"/>
          </a:xfrm>
          <a:prstGeom prst="rect">
            <a:avLst/>
          </a:prstGeom>
        </p:spPr>
      </p:pic>
    </p:spTree>
    <p:extLst>
      <p:ext uri="{BB962C8B-B14F-4D97-AF65-F5344CB8AC3E}">
        <p14:creationId xmlns:p14="http://schemas.microsoft.com/office/powerpoint/2010/main" val="1865999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3811"/>
            <a:ext cx="8229600" cy="4625609"/>
          </a:xfrm>
        </p:spPr>
        <p:txBody>
          <a:bodyPr>
            <a:normAutofit fontScale="92500" lnSpcReduction="10000"/>
          </a:bodyPr>
          <a:lstStyle/>
          <a:p>
            <a:endParaRPr lang="en-US" dirty="0" smtClean="0"/>
          </a:p>
          <a:p>
            <a:endParaRPr lang="en-US" dirty="0"/>
          </a:p>
          <a:p>
            <a:endParaRPr lang="en-US" dirty="0" smtClean="0"/>
          </a:p>
          <a:p>
            <a:r>
              <a:rPr lang="en-US" dirty="0" smtClean="0"/>
              <a:t>Organized around 10 principles</a:t>
            </a:r>
          </a:p>
          <a:p>
            <a:pPr lvl="1"/>
            <a:r>
              <a:rPr lang="en-US" sz="2400" dirty="0" smtClean="0"/>
              <a:t>Every individual is rooted in culture</a:t>
            </a:r>
          </a:p>
          <a:p>
            <a:pPr lvl="1"/>
            <a:r>
              <a:rPr lang="en-US" sz="2400" dirty="0" smtClean="0"/>
              <a:t>The cultural groups in the communities and families of each program are the primary sources for culturally relevant programming</a:t>
            </a:r>
          </a:p>
          <a:p>
            <a:pPr marL="457200" lvl="1" indent="0">
              <a:buNone/>
            </a:pPr>
            <a:endParaRPr lang="en-US" sz="2400" dirty="0" smtClean="0"/>
          </a:p>
          <a:p>
            <a:r>
              <a:rPr lang="en-US" dirty="0" smtClean="0"/>
              <a:t>Questions to support reflection, planning, and policy development</a:t>
            </a:r>
          </a:p>
          <a:p>
            <a:pPr marL="118872" indent="0">
              <a:buNone/>
            </a:pPr>
            <a:endParaRPr lang="en-US" sz="2200" dirty="0" smtClean="0"/>
          </a:p>
          <a:p>
            <a:endParaRPr lang="en-US" dirty="0" smtClean="0"/>
          </a:p>
          <a:p>
            <a:pPr lvl="1"/>
            <a:endParaRPr lang="en-US" sz="2400" dirty="0"/>
          </a:p>
        </p:txBody>
      </p:sp>
      <p:pic>
        <p:nvPicPr>
          <p:cNvPr id="2050" name="Picture 2" descr="Multicultural Principles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90600"/>
            <a:ext cx="1828800" cy="262758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pPr marL="118872" lvl="0">
              <a:spcBef>
                <a:spcPts val="0"/>
              </a:spcBef>
            </a:pPr>
            <a:r>
              <a:rPr lang="en-US" sz="3200" dirty="0" smtClean="0">
                <a:solidFill>
                  <a:prstClr val="black"/>
                </a:solidFill>
                <a:ea typeface="+mn-ea"/>
                <a:cs typeface="+mn-cs"/>
                <a:hlinkClick r:id="rId3"/>
              </a:rPr>
              <a:t/>
            </a:r>
            <a:br>
              <a:rPr lang="en-US" sz="3200" dirty="0" smtClean="0">
                <a:solidFill>
                  <a:prstClr val="black"/>
                </a:solidFill>
                <a:ea typeface="+mn-ea"/>
                <a:cs typeface="+mn-cs"/>
                <a:hlinkClick r:id="rId3"/>
              </a:rPr>
            </a:br>
            <a:r>
              <a:rPr lang="en-US" sz="3200" dirty="0" smtClean="0">
                <a:solidFill>
                  <a:prstClr val="black"/>
                </a:solidFill>
                <a:ea typeface="+mn-ea"/>
                <a:cs typeface="+mn-cs"/>
                <a:hlinkClick r:id="rId3"/>
              </a:rPr>
              <a:t>Multicultural </a:t>
            </a:r>
            <a:r>
              <a:rPr lang="en-US" sz="3200" dirty="0">
                <a:solidFill>
                  <a:prstClr val="black"/>
                </a:solidFill>
                <a:ea typeface="+mn-ea"/>
                <a:cs typeface="+mn-cs"/>
                <a:hlinkClick r:id="rId3"/>
              </a:rPr>
              <a:t>Principles for Head </a:t>
            </a:r>
            <a:r>
              <a:rPr lang="en-US" sz="3200" dirty="0" smtClean="0">
                <a:solidFill>
                  <a:prstClr val="black"/>
                </a:solidFill>
                <a:ea typeface="+mn-ea"/>
                <a:cs typeface="+mn-cs"/>
                <a:hlinkClick r:id="rId3"/>
              </a:rPr>
              <a:t>Start Programs </a:t>
            </a:r>
            <a:r>
              <a:rPr lang="en-US" sz="3200" dirty="0">
                <a:solidFill>
                  <a:prstClr val="black"/>
                </a:solidFill>
                <a:ea typeface="+mn-ea"/>
                <a:cs typeface="+mn-cs"/>
                <a:hlinkClick r:id="rId3"/>
              </a:rPr>
              <a:t>Serving Children Ages </a:t>
            </a:r>
            <a:r>
              <a:rPr lang="en-US" sz="3200" dirty="0" smtClean="0">
                <a:solidFill>
                  <a:prstClr val="black"/>
                </a:solidFill>
                <a:ea typeface="+mn-ea"/>
                <a:cs typeface="+mn-cs"/>
                <a:hlinkClick r:id="rId3"/>
              </a:rPr>
              <a:t>Birth To </a:t>
            </a:r>
            <a:r>
              <a:rPr lang="en-US" sz="3200" dirty="0">
                <a:solidFill>
                  <a:prstClr val="black"/>
                </a:solidFill>
                <a:ea typeface="+mn-ea"/>
                <a:cs typeface="+mn-cs"/>
                <a:hlinkClick r:id="rId3"/>
              </a:rPr>
              <a:t>Five</a:t>
            </a:r>
            <a:r>
              <a:rPr lang="en-US" sz="3200" dirty="0">
                <a:solidFill>
                  <a:prstClr val="black"/>
                </a:solidFill>
                <a:ea typeface="+mn-ea"/>
                <a:cs typeface="+mn-cs"/>
              </a:rPr>
              <a:t/>
            </a:r>
            <a:br>
              <a:rPr lang="en-US" sz="3200" dirty="0">
                <a:solidFill>
                  <a:prstClr val="black"/>
                </a:solidFill>
                <a:ea typeface="+mn-ea"/>
                <a:cs typeface="+mn-cs"/>
              </a:rPr>
            </a:br>
            <a:endParaRPr lang="en-US" dirty="0"/>
          </a:p>
        </p:txBody>
      </p:sp>
    </p:spTree>
    <p:extLst>
      <p:ext uri="{BB962C8B-B14F-4D97-AF65-F5344CB8AC3E}">
        <p14:creationId xmlns:p14="http://schemas.microsoft.com/office/powerpoint/2010/main" val="1703357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660400" y="2946400"/>
            <a:ext cx="3697288" cy="3536950"/>
          </a:xfrm>
        </p:spPr>
        <p:txBody>
          <a:bodyPr rIns="64291" bIns="32146"/>
          <a:lstStyle/>
          <a:p>
            <a:pPr marL="555625" indent="-319088">
              <a:buSzPct val="77000"/>
              <a:buFontTx/>
              <a:buNone/>
            </a:pPr>
            <a:r>
              <a:rPr lang="en-US" b="1" smtClean="0">
                <a:solidFill>
                  <a:schemeClr val="accent2"/>
                </a:solidFill>
                <a:latin typeface="Arial Narrow" pitchFamily="34" charset="0"/>
                <a:sym typeface="Arial Narrow" pitchFamily="34" charset="0"/>
              </a:rPr>
              <a:t>	</a:t>
            </a:r>
            <a:endParaRPr lang="en-US" sz="1300" b="1" smtClean="0">
              <a:solidFill>
                <a:schemeClr val="accent2"/>
              </a:solidFill>
              <a:latin typeface="Arial Narrow" pitchFamily="34" charset="0"/>
              <a:sym typeface="Arial Narrow" pitchFamily="34" charset="0"/>
            </a:endParaRPr>
          </a:p>
        </p:txBody>
      </p:sp>
      <p:sp>
        <p:nvSpPr>
          <p:cNvPr id="31747" name="Text Box 6"/>
          <p:cNvSpPr txBox="1">
            <a:spLocks/>
          </p:cNvSpPr>
          <p:nvPr/>
        </p:nvSpPr>
        <p:spPr bwMode="auto">
          <a:xfrm>
            <a:off x="4267200" y="2209800"/>
            <a:ext cx="4267200" cy="601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4094" tIns="32040" rIns="64094" bIns="32040">
            <a:spAutoFit/>
          </a:bodyPr>
          <a:lstStyle>
            <a:lvl1pPr eaLnBrk="0" hangingPunct="0">
              <a:defRPr sz="3100">
                <a:solidFill>
                  <a:srgbClr val="4A7594"/>
                </a:solidFill>
                <a:latin typeface="Helvetica Neue Bold Condensed"/>
                <a:ea typeface="ヒラギノ角ゴ Pro W3"/>
                <a:cs typeface="ヒラギノ角ゴ Pro W3"/>
                <a:sym typeface="Helvetica Neue Bold Condensed"/>
              </a:defRPr>
            </a:lvl1pPr>
            <a:lvl2pPr marL="742950" indent="-285750" eaLnBrk="0" hangingPunct="0">
              <a:defRPr sz="3100">
                <a:solidFill>
                  <a:srgbClr val="4A7594"/>
                </a:solidFill>
                <a:latin typeface="Helvetica Neue Bold Condensed"/>
                <a:ea typeface="ヒラギノ角ゴ Pro W3"/>
                <a:cs typeface="ヒラギノ角ゴ Pro W3"/>
                <a:sym typeface="Helvetica Neue Bold Condensed"/>
              </a:defRPr>
            </a:lvl2pPr>
            <a:lvl3pPr marL="1143000" indent="-228600" eaLnBrk="0" hangingPunct="0">
              <a:defRPr sz="3100">
                <a:solidFill>
                  <a:srgbClr val="4A7594"/>
                </a:solidFill>
                <a:latin typeface="Helvetica Neue Bold Condensed"/>
                <a:ea typeface="ヒラギノ角ゴ Pro W3"/>
                <a:cs typeface="ヒラギノ角ゴ Pro W3"/>
                <a:sym typeface="Helvetica Neue Bold Condensed"/>
              </a:defRPr>
            </a:lvl3pPr>
            <a:lvl4pPr marL="1600200" indent="-228600" eaLnBrk="0" hangingPunct="0">
              <a:defRPr sz="3100">
                <a:solidFill>
                  <a:srgbClr val="4A7594"/>
                </a:solidFill>
                <a:latin typeface="Helvetica Neue Bold Condensed"/>
                <a:ea typeface="ヒラギノ角ゴ Pro W3"/>
                <a:cs typeface="ヒラギノ角ゴ Pro W3"/>
                <a:sym typeface="Helvetica Neue Bold Condensed"/>
              </a:defRPr>
            </a:lvl4pPr>
            <a:lvl5pPr marL="2057400" indent="-228600" eaLnBrk="0" hangingPunct="0">
              <a:defRPr sz="3100">
                <a:solidFill>
                  <a:srgbClr val="4A7594"/>
                </a:solidFill>
                <a:latin typeface="Helvetica Neue Bold Condensed"/>
                <a:ea typeface="ヒラギノ角ゴ Pro W3"/>
                <a:cs typeface="ヒラギノ角ゴ Pro W3"/>
                <a:sym typeface="Helvetica Neue Bold Condensed"/>
              </a:defRPr>
            </a:lvl5pPr>
            <a:lvl6pPr marL="2514600" indent="-228600" eaLnBrk="0" fontAlgn="base" hangingPunct="0">
              <a:spcBef>
                <a:spcPct val="0"/>
              </a:spcBef>
              <a:spcAft>
                <a:spcPct val="0"/>
              </a:spcAft>
              <a:defRPr sz="3100">
                <a:solidFill>
                  <a:srgbClr val="4A7594"/>
                </a:solidFill>
                <a:latin typeface="Helvetica Neue Bold Condensed"/>
                <a:ea typeface="ヒラギノ角ゴ Pro W3"/>
                <a:cs typeface="ヒラギノ角ゴ Pro W3"/>
                <a:sym typeface="Helvetica Neue Bold Condensed"/>
              </a:defRPr>
            </a:lvl6pPr>
            <a:lvl7pPr marL="2971800" indent="-228600" eaLnBrk="0" fontAlgn="base" hangingPunct="0">
              <a:spcBef>
                <a:spcPct val="0"/>
              </a:spcBef>
              <a:spcAft>
                <a:spcPct val="0"/>
              </a:spcAft>
              <a:defRPr sz="3100">
                <a:solidFill>
                  <a:srgbClr val="4A7594"/>
                </a:solidFill>
                <a:latin typeface="Helvetica Neue Bold Condensed"/>
                <a:ea typeface="ヒラギノ角ゴ Pro W3"/>
                <a:cs typeface="ヒラギノ角ゴ Pro W3"/>
                <a:sym typeface="Helvetica Neue Bold Condensed"/>
              </a:defRPr>
            </a:lvl7pPr>
            <a:lvl8pPr marL="3429000" indent="-228600" eaLnBrk="0" fontAlgn="base" hangingPunct="0">
              <a:spcBef>
                <a:spcPct val="0"/>
              </a:spcBef>
              <a:spcAft>
                <a:spcPct val="0"/>
              </a:spcAft>
              <a:defRPr sz="3100">
                <a:solidFill>
                  <a:srgbClr val="4A7594"/>
                </a:solidFill>
                <a:latin typeface="Helvetica Neue Bold Condensed"/>
                <a:ea typeface="ヒラギノ角ゴ Pro W3"/>
                <a:cs typeface="ヒラギノ角ゴ Pro W3"/>
                <a:sym typeface="Helvetica Neue Bold Condensed"/>
              </a:defRPr>
            </a:lvl8pPr>
            <a:lvl9pPr marL="3886200" indent="-228600" eaLnBrk="0" fontAlgn="base" hangingPunct="0">
              <a:spcBef>
                <a:spcPct val="0"/>
              </a:spcBef>
              <a:spcAft>
                <a:spcPct val="0"/>
              </a:spcAft>
              <a:defRPr sz="3100">
                <a:solidFill>
                  <a:srgbClr val="4A7594"/>
                </a:solidFill>
                <a:latin typeface="Helvetica Neue Bold Condensed"/>
                <a:ea typeface="ヒラギノ角ゴ Pro W3"/>
                <a:cs typeface="ヒラギノ角ゴ Pro W3"/>
                <a:sym typeface="Helvetica Neue Bold Condensed"/>
              </a:defRPr>
            </a:lvl9pPr>
          </a:lstStyle>
          <a:p>
            <a:pPr marL="342900" indent="-342900" fontAlgn="base">
              <a:spcBef>
                <a:spcPct val="0"/>
              </a:spcBef>
              <a:spcAft>
                <a:spcPct val="0"/>
              </a:spcAft>
              <a:buFont typeface="Arial" pitchFamily="34" charset="0"/>
              <a:buChar char="•"/>
              <a:defRPr/>
            </a:pPr>
            <a:r>
              <a:rPr lang="en-US" sz="2400" b="1" dirty="0" smtClean="0">
                <a:solidFill>
                  <a:srgbClr val="000000">
                    <a:lumMod val="75000"/>
                    <a:lumOff val="25000"/>
                  </a:srgbClr>
                </a:solidFill>
                <a:latin typeface="Arial"/>
              </a:rPr>
              <a:t>Higher </a:t>
            </a:r>
            <a:r>
              <a:rPr lang="en-US" sz="2400" b="1" dirty="0">
                <a:solidFill>
                  <a:srgbClr val="000000">
                    <a:lumMod val="75000"/>
                    <a:lumOff val="25000"/>
                  </a:srgbClr>
                </a:solidFill>
                <a:latin typeface="Arial"/>
              </a:rPr>
              <a:t>preschool performance and promotion to next grade </a:t>
            </a:r>
            <a:endParaRPr lang="en-US" sz="2800" b="1" baseline="30000" dirty="0">
              <a:solidFill>
                <a:srgbClr val="000000">
                  <a:lumMod val="75000"/>
                  <a:lumOff val="25000"/>
                </a:srgbClr>
              </a:solidFill>
              <a:latin typeface="Arial"/>
            </a:endParaRPr>
          </a:p>
          <a:p>
            <a:pPr fontAlgn="base">
              <a:spcBef>
                <a:spcPct val="0"/>
              </a:spcBef>
              <a:spcAft>
                <a:spcPct val="0"/>
              </a:spcAft>
              <a:defRPr/>
            </a:pPr>
            <a:endParaRPr lang="en-US" sz="1000" b="1" dirty="0">
              <a:solidFill>
                <a:srgbClr val="000000">
                  <a:lumMod val="75000"/>
                  <a:lumOff val="25000"/>
                </a:srgbClr>
              </a:solidFill>
              <a:latin typeface="Arial"/>
            </a:endParaRPr>
          </a:p>
          <a:p>
            <a:pPr marL="342900" indent="-342900" fontAlgn="base">
              <a:spcBef>
                <a:spcPct val="0"/>
              </a:spcBef>
              <a:spcAft>
                <a:spcPct val="0"/>
              </a:spcAft>
              <a:buFont typeface="Arial" pitchFamily="34" charset="0"/>
              <a:buChar char="•"/>
              <a:defRPr/>
            </a:pPr>
            <a:r>
              <a:rPr lang="en-US" sz="2400" b="1" dirty="0">
                <a:solidFill>
                  <a:srgbClr val="000000">
                    <a:lumMod val="75000"/>
                    <a:lumOff val="25000"/>
                  </a:srgbClr>
                </a:solidFill>
                <a:latin typeface="Arial"/>
              </a:rPr>
              <a:t>More positive engagement with peers, adults, and </a:t>
            </a:r>
            <a:r>
              <a:rPr lang="en-US" sz="2400" b="1" dirty="0" smtClean="0">
                <a:solidFill>
                  <a:srgbClr val="000000">
                    <a:lumMod val="75000"/>
                    <a:lumOff val="25000"/>
                  </a:srgbClr>
                </a:solidFill>
                <a:latin typeface="Arial"/>
              </a:rPr>
              <a:t>learning</a:t>
            </a:r>
            <a:endParaRPr lang="en-US" sz="2800" b="1" baseline="30000" dirty="0">
              <a:solidFill>
                <a:srgbClr val="000000">
                  <a:lumMod val="75000"/>
                  <a:lumOff val="25000"/>
                </a:srgbClr>
              </a:solidFill>
              <a:latin typeface="Arial"/>
            </a:endParaRPr>
          </a:p>
          <a:p>
            <a:pPr marL="342900" indent="-342900" fontAlgn="base">
              <a:spcBef>
                <a:spcPct val="0"/>
              </a:spcBef>
              <a:spcAft>
                <a:spcPct val="0"/>
              </a:spcAft>
              <a:buFont typeface="Arial" pitchFamily="34" charset="0"/>
              <a:buChar char="•"/>
              <a:defRPr/>
            </a:pPr>
            <a:endParaRPr lang="en-US" sz="1000" b="1" dirty="0">
              <a:solidFill>
                <a:srgbClr val="000000">
                  <a:lumMod val="75000"/>
                  <a:lumOff val="25000"/>
                </a:srgbClr>
              </a:solidFill>
            </a:endParaRPr>
          </a:p>
          <a:p>
            <a:pPr marL="342900" indent="-342900" fontAlgn="base">
              <a:spcBef>
                <a:spcPct val="0"/>
              </a:spcBef>
              <a:spcAft>
                <a:spcPct val="0"/>
              </a:spcAft>
              <a:buFont typeface="Arial" pitchFamily="34" charset="0"/>
              <a:buChar char="•"/>
              <a:defRPr/>
            </a:pPr>
            <a:r>
              <a:rPr lang="en-US" sz="2400" b="1" dirty="0">
                <a:solidFill>
                  <a:srgbClr val="000000">
                    <a:lumMod val="75000"/>
                    <a:lumOff val="25000"/>
                  </a:srgbClr>
                </a:solidFill>
                <a:latin typeface="Arial"/>
              </a:rPr>
              <a:t>Buffers negative impact of poverty on academic and behavioral </a:t>
            </a:r>
            <a:r>
              <a:rPr lang="en-US" sz="2400" b="1" dirty="0" smtClean="0">
                <a:solidFill>
                  <a:srgbClr val="000000">
                    <a:lumMod val="75000"/>
                    <a:lumOff val="25000"/>
                  </a:srgbClr>
                </a:solidFill>
                <a:latin typeface="Arial"/>
              </a:rPr>
              <a:t>outcomes</a:t>
            </a:r>
          </a:p>
          <a:p>
            <a:pPr fontAlgn="base">
              <a:spcBef>
                <a:spcPct val="0"/>
              </a:spcBef>
              <a:spcAft>
                <a:spcPct val="0"/>
              </a:spcAft>
              <a:defRPr/>
            </a:pPr>
            <a:endParaRPr lang="en-US" sz="1400" dirty="0" smtClean="0">
              <a:latin typeface="Calibri" pitchFamily="34" charset="0"/>
            </a:endParaRPr>
          </a:p>
          <a:p>
            <a:pPr fontAlgn="base">
              <a:spcBef>
                <a:spcPct val="0"/>
              </a:spcBef>
              <a:spcAft>
                <a:spcPct val="0"/>
              </a:spcAft>
              <a:defRPr/>
            </a:pPr>
            <a:r>
              <a:rPr lang="en-US" sz="1400" dirty="0" smtClean="0">
                <a:latin typeface="Calibri" pitchFamily="34" charset="0"/>
              </a:rPr>
              <a:t>(</a:t>
            </a:r>
            <a:r>
              <a:rPr lang="en-US" sz="1400" dirty="0">
                <a:latin typeface="Calibri" pitchFamily="34" charset="0"/>
              </a:rPr>
              <a:t>Harvard Family Research Project, 2006; </a:t>
            </a:r>
            <a:r>
              <a:rPr lang="en-US" sz="1400" dirty="0" err="1">
                <a:latin typeface="Calibri" pitchFamily="34" charset="0"/>
              </a:rPr>
              <a:t>Izzo</a:t>
            </a:r>
            <a:r>
              <a:rPr lang="en-US" sz="1400" dirty="0">
                <a:latin typeface="Calibri" pitchFamily="34" charset="0"/>
              </a:rPr>
              <a:t>, </a:t>
            </a:r>
            <a:r>
              <a:rPr lang="en-US" sz="1400" dirty="0" err="1">
                <a:latin typeface="Calibri" pitchFamily="34" charset="0"/>
              </a:rPr>
              <a:t>Weissberg</a:t>
            </a:r>
            <a:r>
              <a:rPr lang="en-US" sz="1400" dirty="0">
                <a:latin typeface="Calibri" pitchFamily="34" charset="0"/>
              </a:rPr>
              <a:t>, </a:t>
            </a:r>
            <a:r>
              <a:rPr lang="en-US" sz="1400" dirty="0" err="1">
                <a:latin typeface="Calibri" pitchFamily="34" charset="0"/>
              </a:rPr>
              <a:t>Kasprow</a:t>
            </a:r>
            <a:r>
              <a:rPr lang="en-US" sz="1400" dirty="0">
                <a:latin typeface="Calibri" pitchFamily="34" charset="0"/>
              </a:rPr>
              <a:t>, &amp; </a:t>
            </a:r>
            <a:r>
              <a:rPr lang="en-US" sz="1400" dirty="0" err="1">
                <a:latin typeface="Calibri" pitchFamily="34" charset="0"/>
              </a:rPr>
              <a:t>Fendrich</a:t>
            </a:r>
            <a:r>
              <a:rPr lang="en-US" sz="1400" dirty="0">
                <a:latin typeface="Calibri" pitchFamily="34" charset="0"/>
              </a:rPr>
              <a:t>, 1999; </a:t>
            </a:r>
            <a:r>
              <a:rPr lang="en-US" sz="1400" dirty="0" err="1">
                <a:latin typeface="Calibri" pitchFamily="34" charset="0"/>
              </a:rPr>
              <a:t>Mantizicoupoulos</a:t>
            </a:r>
            <a:r>
              <a:rPr lang="en-US" sz="1400" dirty="0">
                <a:latin typeface="Calibri" pitchFamily="34" charset="0"/>
              </a:rPr>
              <a:t>, 2003; </a:t>
            </a:r>
            <a:r>
              <a:rPr lang="en-US" sz="1400" dirty="0" err="1">
                <a:latin typeface="Calibri" pitchFamily="34" charset="0"/>
              </a:rPr>
              <a:t>McWayne</a:t>
            </a:r>
            <a:r>
              <a:rPr lang="en-US" sz="1400" dirty="0">
                <a:latin typeface="Calibri" pitchFamily="34" charset="0"/>
              </a:rPr>
              <a:t>, Hampton, </a:t>
            </a:r>
            <a:r>
              <a:rPr lang="en-US" sz="1400" dirty="0" err="1">
                <a:latin typeface="Calibri" pitchFamily="34" charset="0"/>
              </a:rPr>
              <a:t>Fantuzzo</a:t>
            </a:r>
            <a:r>
              <a:rPr lang="en-US" sz="1400" dirty="0">
                <a:latin typeface="Calibri" pitchFamily="34" charset="0"/>
              </a:rPr>
              <a:t>, Cohen, &amp; </a:t>
            </a:r>
            <a:r>
              <a:rPr lang="en-US" sz="1400" dirty="0" err="1">
                <a:latin typeface="Calibri" pitchFamily="34" charset="0"/>
              </a:rPr>
              <a:t>Sekino</a:t>
            </a:r>
            <a:r>
              <a:rPr lang="en-US" sz="1400" dirty="0">
                <a:latin typeface="Calibri" pitchFamily="34" charset="0"/>
              </a:rPr>
              <a:t>, </a:t>
            </a:r>
            <a:r>
              <a:rPr lang="en-US" sz="1400" dirty="0" smtClean="0">
                <a:latin typeface="Calibri" pitchFamily="34" charset="0"/>
              </a:rPr>
              <a:t>2004)</a:t>
            </a:r>
            <a:endParaRPr lang="en-US" sz="1400" dirty="0">
              <a:latin typeface="Calibri" pitchFamily="34" charset="0"/>
            </a:endParaRPr>
          </a:p>
          <a:p>
            <a:pPr fontAlgn="base">
              <a:spcBef>
                <a:spcPct val="0"/>
              </a:spcBef>
              <a:spcAft>
                <a:spcPct val="0"/>
              </a:spcAft>
              <a:defRPr/>
            </a:pPr>
            <a:endParaRPr lang="en-US" sz="2400" b="1" dirty="0" smtClean="0">
              <a:solidFill>
                <a:srgbClr val="000000">
                  <a:lumMod val="75000"/>
                  <a:lumOff val="25000"/>
                </a:srgbClr>
              </a:solidFill>
              <a:latin typeface="Arial"/>
            </a:endParaRPr>
          </a:p>
          <a:p>
            <a:pPr fontAlgn="base">
              <a:spcBef>
                <a:spcPct val="0"/>
              </a:spcBef>
              <a:spcAft>
                <a:spcPct val="0"/>
              </a:spcAft>
              <a:defRPr/>
            </a:pPr>
            <a:endParaRPr lang="en-US" sz="2400" dirty="0" smtClean="0">
              <a:solidFill>
                <a:srgbClr val="333399">
                  <a:lumMod val="60000"/>
                  <a:lumOff val="40000"/>
                </a:srgbClr>
              </a:solidFill>
              <a:latin typeface="Arial"/>
            </a:endParaRPr>
          </a:p>
          <a:p>
            <a:pPr eaLnBrk="1" fontAlgn="base" hangingPunct="1">
              <a:lnSpc>
                <a:spcPct val="120000"/>
              </a:lnSpc>
              <a:spcBef>
                <a:spcPct val="0"/>
              </a:spcBef>
              <a:spcAft>
                <a:spcPct val="0"/>
              </a:spcAft>
              <a:buSzPct val="77000"/>
              <a:defRPr/>
            </a:pPr>
            <a:endParaRPr lang="en-US" sz="1400" b="1" dirty="0">
              <a:solidFill>
                <a:srgbClr val="E9EAF0"/>
              </a:solidFill>
              <a:latin typeface="Arial Narrow" pitchFamily="34" charset="0"/>
              <a:sym typeface="Arial Narrow" pitchFamily="34" charset="0"/>
            </a:endParaRPr>
          </a:p>
          <a:p>
            <a:pPr algn="r" eaLnBrk="1" fontAlgn="base" hangingPunct="1">
              <a:lnSpc>
                <a:spcPct val="110000"/>
              </a:lnSpc>
              <a:spcBef>
                <a:spcPct val="0"/>
              </a:spcBef>
              <a:spcAft>
                <a:spcPct val="0"/>
              </a:spcAft>
              <a:buSzPct val="77000"/>
              <a:defRPr/>
            </a:pPr>
            <a:endParaRPr lang="en-US" sz="1400" b="1" dirty="0">
              <a:solidFill>
                <a:srgbClr val="E9EAF0"/>
              </a:solidFill>
              <a:latin typeface="Arial Narrow" pitchFamily="34" charset="0"/>
              <a:sym typeface="Arial Narrow" pitchFamily="34" charset="0"/>
            </a:endParaRPr>
          </a:p>
          <a:p>
            <a:pPr algn="r" eaLnBrk="1" fontAlgn="base" hangingPunct="1">
              <a:lnSpc>
                <a:spcPct val="110000"/>
              </a:lnSpc>
              <a:spcBef>
                <a:spcPct val="0"/>
              </a:spcBef>
              <a:spcAft>
                <a:spcPct val="0"/>
              </a:spcAft>
              <a:buSzPct val="77000"/>
              <a:defRPr/>
            </a:pPr>
            <a:r>
              <a:rPr lang="en-US" sz="1300" b="1" dirty="0" smtClean="0">
                <a:solidFill>
                  <a:srgbClr val="83C1C6"/>
                </a:solidFill>
                <a:latin typeface="Arial Narrow" pitchFamily="34" charset="0"/>
                <a:sym typeface="Arial Narrow" pitchFamily="34" charset="0"/>
              </a:rPr>
              <a:t> </a:t>
            </a:r>
            <a:endParaRPr lang="en-US" sz="1300" b="1" dirty="0">
              <a:solidFill>
                <a:srgbClr val="83C1C6"/>
              </a:solidFill>
              <a:latin typeface="Arial Narrow" pitchFamily="34" charset="0"/>
              <a:sym typeface="Arial Narrow" pitchFamily="34" charset="0"/>
            </a:endParaRPr>
          </a:p>
        </p:txBody>
      </p:sp>
      <p:sp>
        <p:nvSpPr>
          <p:cNvPr id="37892" name="TextBox 2"/>
          <p:cNvSpPr txBox="1">
            <a:spLocks noChangeArrowheads="1"/>
          </p:cNvSpPr>
          <p:nvPr/>
        </p:nvSpPr>
        <p:spPr bwMode="auto">
          <a:xfrm>
            <a:off x="4267200" y="512763"/>
            <a:ext cx="434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smtClean="0">
                <a:solidFill>
                  <a:srgbClr val="000000"/>
                </a:solidFill>
              </a:rPr>
              <a:t>Family Engagement Helps Children </a:t>
            </a:r>
            <a:r>
              <a:rPr lang="en-US" sz="3200" b="1" dirty="0">
                <a:solidFill>
                  <a:srgbClr val="000000"/>
                </a:solidFill>
              </a:rPr>
              <a:t>to Succeed</a:t>
            </a:r>
          </a:p>
        </p:txBody>
      </p:sp>
      <p:pic>
        <p:nvPicPr>
          <p:cNvPr id="37893" name="Picture 2" descr="C:\Users\ccatlett\Pictures\Crosswalks fami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2998788"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78336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228600" y="762000"/>
            <a:ext cx="2819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dirty="0">
                <a:solidFill>
                  <a:srgbClr val="000000"/>
                </a:solidFill>
                <a:latin typeface="Calibri" pitchFamily="34" charset="0"/>
              </a:rPr>
              <a:t>Families can become lifelong partners or lifelong bystanders based on how you engage them in the process of supporting their child. </a:t>
            </a:r>
          </a:p>
        </p:txBody>
      </p:sp>
      <p:pic>
        <p:nvPicPr>
          <p:cNvPr id="389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275" y="1352550"/>
            <a:ext cx="564832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622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Traditional Models of Parent Education or Family Involvement</a:t>
            </a:r>
            <a:endParaRPr lang="en-US" dirty="0">
              <a:solidFill>
                <a:schemeClr val="tx1"/>
              </a:solidFill>
            </a:endParaRPr>
          </a:p>
        </p:txBody>
      </p:sp>
      <p:sp>
        <p:nvSpPr>
          <p:cNvPr id="3" name="Content Placeholder 2"/>
          <p:cNvSpPr>
            <a:spLocks noGrp="1"/>
          </p:cNvSpPr>
          <p:nvPr>
            <p:ph idx="1"/>
          </p:nvPr>
        </p:nvSpPr>
        <p:spPr>
          <a:xfrm>
            <a:off x="3200400" y="2133600"/>
            <a:ext cx="5486400" cy="4495800"/>
          </a:xfrm>
        </p:spPr>
        <p:txBody>
          <a:bodyPr/>
          <a:lstStyle/>
          <a:p>
            <a:r>
              <a:rPr lang="en-US" sz="2400" dirty="0" smtClean="0"/>
              <a:t>Have not been tremendously effective at engaging families, especially those that are culturally, linguistically, and ability diverse</a:t>
            </a:r>
          </a:p>
          <a:p>
            <a:endParaRPr lang="en-US" sz="2000" dirty="0" smtClean="0"/>
          </a:p>
          <a:p>
            <a:r>
              <a:rPr lang="en-US" sz="2400" dirty="0" smtClean="0"/>
              <a:t>Often convey the attitude that the professionals have all the answers</a:t>
            </a:r>
          </a:p>
          <a:p>
            <a:endParaRPr lang="en-US" sz="2000" dirty="0" smtClean="0"/>
          </a:p>
          <a:p>
            <a:r>
              <a:rPr lang="en-US" sz="2400" dirty="0"/>
              <a:t>Often disregard the knowledge-base and strengths of the family (</a:t>
            </a:r>
            <a:r>
              <a:rPr lang="en-US" sz="2400" dirty="0" err="1"/>
              <a:t>Halgunseth</a:t>
            </a:r>
            <a:r>
              <a:rPr lang="en-US" sz="2400" dirty="0"/>
              <a:t>, 2009)</a:t>
            </a:r>
          </a:p>
          <a:p>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76321"/>
            <a:ext cx="2362200" cy="274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310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rPr>
              <a:t>Effective Models of Family Engagement</a:t>
            </a:r>
            <a:endParaRPr lang="en-US" sz="4000" dirty="0">
              <a:solidFill>
                <a:schemeClr val="tx1"/>
              </a:solidFill>
            </a:endParaRPr>
          </a:p>
        </p:txBody>
      </p:sp>
      <p:sp>
        <p:nvSpPr>
          <p:cNvPr id="3" name="Content Placeholder 2"/>
          <p:cNvSpPr>
            <a:spLocks noGrp="1"/>
          </p:cNvSpPr>
          <p:nvPr>
            <p:ph idx="1"/>
          </p:nvPr>
        </p:nvSpPr>
        <p:spPr>
          <a:xfrm>
            <a:off x="3200400" y="2133600"/>
            <a:ext cx="5486400" cy="4495800"/>
          </a:xfrm>
        </p:spPr>
        <p:txBody>
          <a:bodyPr/>
          <a:lstStyle/>
          <a:p>
            <a:r>
              <a:rPr lang="en-US" sz="2800" dirty="0" smtClean="0"/>
              <a:t>View </a:t>
            </a:r>
            <a:r>
              <a:rPr lang="en-US" sz="2800" dirty="0"/>
              <a:t>families as “involved” and “invested” in their children’s learning</a:t>
            </a:r>
          </a:p>
          <a:p>
            <a:endParaRPr lang="en-US" sz="2400" dirty="0" smtClean="0"/>
          </a:p>
          <a:p>
            <a:r>
              <a:rPr lang="en-US" sz="2800" dirty="0"/>
              <a:t>View family members as having unique skills and interests</a:t>
            </a:r>
          </a:p>
          <a:p>
            <a:pPr marL="688086" indent="-285750">
              <a:buFont typeface="Arial" charset="0"/>
              <a:buChar char="•"/>
            </a:pPr>
            <a:endParaRPr lang="en-US" dirty="0"/>
          </a:p>
          <a:p>
            <a:r>
              <a:rPr lang="en-US" sz="2800" dirty="0"/>
              <a:t>Ask the question “how are we engaging family interests and skills in our program?”</a:t>
            </a:r>
          </a:p>
          <a:p>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111432"/>
            <a:ext cx="2971800" cy="1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243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rPr>
              <a:t>Effective Models of Family Engagement</a:t>
            </a:r>
            <a:endParaRPr lang="en-US" sz="4000" dirty="0">
              <a:solidFill>
                <a:schemeClr val="tx1"/>
              </a:solidFill>
            </a:endParaRPr>
          </a:p>
        </p:txBody>
      </p:sp>
      <p:sp>
        <p:nvSpPr>
          <p:cNvPr id="3" name="Content Placeholder 2"/>
          <p:cNvSpPr>
            <a:spLocks noGrp="1"/>
          </p:cNvSpPr>
          <p:nvPr>
            <p:ph idx="1"/>
          </p:nvPr>
        </p:nvSpPr>
        <p:spPr>
          <a:xfrm>
            <a:off x="3200400" y="1295400"/>
            <a:ext cx="5486400" cy="5334000"/>
          </a:xfrm>
        </p:spPr>
        <p:txBody>
          <a:bodyPr/>
          <a:lstStyle/>
          <a:p>
            <a:pPr lvl="1"/>
            <a:r>
              <a:rPr lang="en-US" sz="2400" dirty="0" smtClean="0"/>
              <a:t>Emphasize </a:t>
            </a:r>
            <a:r>
              <a:rPr lang="en-US" sz="2400" dirty="0"/>
              <a:t>a reciprocal relationship (not one-sided)</a:t>
            </a:r>
          </a:p>
          <a:p>
            <a:pPr lvl="1">
              <a:buFont typeface="Arial" charset="0"/>
              <a:buChar char="•"/>
            </a:pPr>
            <a:endParaRPr lang="en-US" sz="1400" dirty="0"/>
          </a:p>
          <a:p>
            <a:pPr lvl="1"/>
            <a:r>
              <a:rPr lang="en-US" sz="2400" dirty="0" smtClean="0"/>
              <a:t>Takes </a:t>
            </a:r>
            <a:r>
              <a:rPr lang="en-US" sz="2400" dirty="0"/>
              <a:t>a partnership approach to children’s learning, in which both programs and families collaborate</a:t>
            </a:r>
          </a:p>
          <a:p>
            <a:pPr lvl="1">
              <a:buFont typeface="Arial" charset="0"/>
              <a:buChar char="•"/>
            </a:pPr>
            <a:endParaRPr lang="en-US" sz="1400" dirty="0"/>
          </a:p>
          <a:p>
            <a:pPr lvl="1"/>
            <a:r>
              <a:rPr lang="en-US" sz="2400" dirty="0" smtClean="0"/>
              <a:t>Emphasize </a:t>
            </a:r>
            <a:r>
              <a:rPr lang="en-US" sz="2400" dirty="0"/>
              <a:t>respect for families and a value for their </a:t>
            </a:r>
            <a:r>
              <a:rPr lang="en-US" sz="2400" dirty="0" smtClean="0"/>
              <a:t>expertise</a:t>
            </a:r>
            <a:endParaRPr lang="en-US" sz="2400" dirty="0"/>
          </a:p>
          <a:p>
            <a:pPr lvl="1">
              <a:buFont typeface="Arial" charset="0"/>
              <a:buChar char="•"/>
            </a:pPr>
            <a:endParaRPr lang="en-US" sz="1400" dirty="0"/>
          </a:p>
          <a:p>
            <a:pPr lvl="1"/>
            <a:r>
              <a:rPr lang="en-US" sz="2400" dirty="0" smtClean="0"/>
              <a:t>Promote </a:t>
            </a:r>
            <a:r>
              <a:rPr lang="en-US" sz="2400" dirty="0"/>
              <a:t>two-way communication and co-planning</a:t>
            </a:r>
          </a:p>
          <a:p>
            <a:endParaRPr lang="en-US" sz="2800" dirty="0"/>
          </a:p>
          <a:p>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196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687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0" y="0"/>
            <a:ext cx="3048000" cy="69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endParaRPr lang="en-US" sz="1600" dirty="0" smtClean="0">
              <a:solidFill>
                <a:srgbClr val="000000"/>
              </a:solidFill>
              <a:latin typeface="Calibri" pitchFamily="34" charset="0"/>
            </a:endParaRPr>
          </a:p>
          <a:p>
            <a:pPr eaLnBrk="1" fontAlgn="base" hangingPunct="1">
              <a:spcBef>
                <a:spcPct val="50000"/>
              </a:spcBef>
              <a:spcAft>
                <a:spcPct val="0"/>
              </a:spcAft>
            </a:pPr>
            <a:r>
              <a:rPr lang="en-US" sz="2800" dirty="0" smtClean="0">
                <a:solidFill>
                  <a:srgbClr val="000000"/>
                </a:solidFill>
                <a:latin typeface="Calibri" pitchFamily="34" charset="0"/>
              </a:rPr>
              <a:t>Commitments that Support Family Empowerment</a:t>
            </a:r>
          </a:p>
          <a:p>
            <a:pPr marL="457200" indent="-457200" eaLnBrk="1" fontAlgn="base" hangingPunct="1">
              <a:spcBef>
                <a:spcPct val="50000"/>
              </a:spcBef>
              <a:spcAft>
                <a:spcPct val="0"/>
              </a:spcAft>
              <a:buFont typeface="Arial" pitchFamily="34" charset="0"/>
              <a:buChar char="•"/>
            </a:pPr>
            <a:r>
              <a:rPr lang="en-US" sz="2000" dirty="0" smtClean="0">
                <a:solidFill>
                  <a:srgbClr val="000000"/>
                </a:solidFill>
                <a:latin typeface="Calibri" pitchFamily="34" charset="0"/>
              </a:rPr>
              <a:t>Clarify your values and terms, together</a:t>
            </a:r>
          </a:p>
          <a:p>
            <a:pPr marL="457200" indent="-457200" eaLnBrk="1" fontAlgn="base" hangingPunct="1">
              <a:spcBef>
                <a:spcPct val="50000"/>
              </a:spcBef>
              <a:spcAft>
                <a:spcPct val="0"/>
              </a:spcAft>
              <a:buFont typeface="Arial" pitchFamily="34" charset="0"/>
              <a:buChar char="•"/>
            </a:pPr>
            <a:r>
              <a:rPr lang="en-US" sz="2000" dirty="0" smtClean="0">
                <a:solidFill>
                  <a:srgbClr val="000000"/>
                </a:solidFill>
                <a:latin typeface="Calibri" pitchFamily="34" charset="0"/>
              </a:rPr>
              <a:t>Communicate, communicate, communicate</a:t>
            </a:r>
          </a:p>
          <a:p>
            <a:pPr marL="457200" indent="-457200" eaLnBrk="1" fontAlgn="base" hangingPunct="1">
              <a:spcBef>
                <a:spcPct val="50000"/>
              </a:spcBef>
              <a:spcAft>
                <a:spcPct val="0"/>
              </a:spcAft>
              <a:buFont typeface="Arial" pitchFamily="34" charset="0"/>
              <a:buChar char="•"/>
            </a:pPr>
            <a:r>
              <a:rPr lang="en-US" sz="2000" dirty="0" smtClean="0">
                <a:solidFill>
                  <a:srgbClr val="000000"/>
                </a:solidFill>
                <a:latin typeface="Calibri" pitchFamily="34" charset="0"/>
              </a:rPr>
              <a:t>Acknowledge and respect diversity</a:t>
            </a:r>
          </a:p>
          <a:p>
            <a:pPr marL="457200" indent="-457200" eaLnBrk="1" fontAlgn="base" hangingPunct="1">
              <a:spcBef>
                <a:spcPct val="50000"/>
              </a:spcBef>
              <a:spcAft>
                <a:spcPct val="0"/>
              </a:spcAft>
              <a:buFont typeface="Arial" pitchFamily="34" charset="0"/>
              <a:buChar char="•"/>
            </a:pPr>
            <a:r>
              <a:rPr lang="en-US" sz="2000" dirty="0" smtClean="0">
                <a:solidFill>
                  <a:srgbClr val="000000"/>
                </a:solidFill>
                <a:latin typeface="Calibri" pitchFamily="34" charset="0"/>
              </a:rPr>
              <a:t>Use relevant curricula and instructional practices</a:t>
            </a:r>
          </a:p>
          <a:p>
            <a:pPr eaLnBrk="1" fontAlgn="base" hangingPunct="1">
              <a:spcBef>
                <a:spcPct val="50000"/>
              </a:spcBef>
              <a:spcAft>
                <a:spcPct val="0"/>
              </a:spcAft>
            </a:pPr>
            <a:r>
              <a:rPr lang="en-US" sz="2000" dirty="0" smtClean="0">
                <a:solidFill>
                  <a:srgbClr val="000000"/>
                </a:solidFill>
                <a:latin typeface="Calibri" pitchFamily="34" charset="0"/>
              </a:rPr>
              <a:t>(First School, </a:t>
            </a:r>
            <a:r>
              <a:rPr lang="en-US" sz="2000" dirty="0" err="1" smtClean="0">
                <a:solidFill>
                  <a:srgbClr val="000000"/>
                </a:solidFill>
                <a:latin typeface="Calibri" pitchFamily="34" charset="0"/>
              </a:rPr>
              <a:t>n.d.</a:t>
            </a:r>
            <a:r>
              <a:rPr lang="en-US" sz="2000" dirty="0" smtClean="0">
                <a:solidFill>
                  <a:srgbClr val="000000"/>
                </a:solidFill>
                <a:latin typeface="Calibri" pitchFamily="34" charset="0"/>
              </a:rPr>
              <a:t>; Keyser, 2006)</a:t>
            </a:r>
          </a:p>
          <a:p>
            <a:pPr marL="457200" indent="-457200" eaLnBrk="1" fontAlgn="base" hangingPunct="1">
              <a:spcBef>
                <a:spcPct val="50000"/>
              </a:spcBef>
              <a:spcAft>
                <a:spcPct val="0"/>
              </a:spcAft>
              <a:buFont typeface="Arial" pitchFamily="34" charset="0"/>
              <a:buChar char="•"/>
            </a:pPr>
            <a:endParaRPr lang="en-US" sz="2800" dirty="0">
              <a:solidFill>
                <a:srgbClr val="000000"/>
              </a:solidFill>
              <a:latin typeface="Calibri"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00200"/>
            <a:ext cx="5638800"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933361"/>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VIDEO VERSION">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FFFFFF"/>
      </a:hlink>
      <a:folHlink>
        <a:srgbClr val="FFFFFF"/>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mille'sBUIL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NECT-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amille'sBUIL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9.xml><?xml version="1.0" encoding="utf-8"?>
<a:theme xmlns:a="http://schemas.openxmlformats.org/drawingml/2006/main" name="17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503</TotalTime>
  <Words>868</Words>
  <Application>Microsoft Office PowerPoint</Application>
  <PresentationFormat>On-screen Show (4:3)</PresentationFormat>
  <Paragraphs>153</Paragraphs>
  <Slides>30</Slides>
  <Notes>10</Notes>
  <HiddenSlides>0</HiddenSlides>
  <MMClips>0</MMClips>
  <ScaleCrop>false</ScaleCrop>
  <HeadingPairs>
    <vt:vector size="4" baseType="variant">
      <vt:variant>
        <vt:lpstr>Theme</vt:lpstr>
      </vt:variant>
      <vt:variant>
        <vt:i4>10</vt:i4>
      </vt:variant>
      <vt:variant>
        <vt:lpstr>Slide Titles</vt:lpstr>
      </vt:variant>
      <vt:variant>
        <vt:i4>30</vt:i4>
      </vt:variant>
    </vt:vector>
  </HeadingPairs>
  <TitlesOfParts>
    <vt:vector size="40" baseType="lpstr">
      <vt:lpstr>3_Default Design</vt:lpstr>
      <vt:lpstr>Camille'sBUILD</vt:lpstr>
      <vt:lpstr>Office Theme</vt:lpstr>
      <vt:lpstr>3_Office Theme</vt:lpstr>
      <vt:lpstr>2_Office Theme</vt:lpstr>
      <vt:lpstr>CONNECT-Theme1</vt:lpstr>
      <vt:lpstr>1_Default Design</vt:lpstr>
      <vt:lpstr>3_Camille'sBUILD</vt:lpstr>
      <vt:lpstr>17_Capsules</vt:lpstr>
      <vt:lpstr>1_VIDEO VERSION</vt:lpstr>
      <vt:lpstr>  </vt:lpstr>
      <vt:lpstr>Why involve families?</vt:lpstr>
      <vt:lpstr>The family is the constant in a child’s life, while the service systems and support personnel within those systems fluctuate.</vt:lpstr>
      <vt:lpstr>PowerPoint Presentation</vt:lpstr>
      <vt:lpstr>PowerPoint Presentation</vt:lpstr>
      <vt:lpstr>Traditional Models of Parent Education or Family Involvement</vt:lpstr>
      <vt:lpstr>Effective Models of Family Engagement</vt:lpstr>
      <vt:lpstr>Effective Models of Family Engagement</vt:lpstr>
      <vt:lpstr>PowerPoint Presentation</vt:lpstr>
      <vt:lpstr>Early  Childhood Inclusion:  A Joint Position Statement of  DEC and NAEYC</vt:lpstr>
      <vt:lpstr>Definition</vt:lpstr>
      <vt:lpstr>… desired results of inclusion</vt:lpstr>
      <vt:lpstr>Our Philosophy (FPG)</vt:lpstr>
      <vt:lpstr>Ask yourself. . . </vt:lpstr>
      <vt:lpstr>PowerPoint Presentation</vt:lpstr>
      <vt:lpstr>PowerPoint Presentation</vt:lpstr>
      <vt:lpstr>PowerPoint Presentation</vt:lpstr>
      <vt:lpstr>PowerPoint Presentation</vt:lpstr>
      <vt:lpstr>PowerPoint Presentation</vt:lpstr>
      <vt:lpstr>Open House Activity</vt:lpstr>
      <vt:lpstr>PowerPoint Presentation</vt:lpstr>
      <vt:lpstr>The words we use make a big difference</vt:lpstr>
      <vt:lpstr>Ask yourself. . . </vt:lpstr>
      <vt:lpstr>PowerPoint Presentation</vt:lpstr>
      <vt:lpstr>PowerPoint Presentation</vt:lpstr>
      <vt:lpstr>Research</vt:lpstr>
      <vt:lpstr>Ask yourself. . . </vt:lpstr>
      <vt:lpstr>Anti-bias Education for Young Children and Ourselves</vt:lpstr>
      <vt:lpstr>PowerPoint Presentation</vt:lpstr>
      <vt:lpstr> Multicultural Principles for Head Start Programs Serving Children Ages Birth To Five </vt:lpstr>
    </vt:vector>
  </TitlesOfParts>
  <Company>FPG Child Development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fpg</dc:creator>
  <cp:lastModifiedBy>fpg</cp:lastModifiedBy>
  <cp:revision>30</cp:revision>
  <cp:lastPrinted>2013-04-09T19:33:45Z</cp:lastPrinted>
  <dcterms:created xsi:type="dcterms:W3CDTF">2013-03-13T15:28:01Z</dcterms:created>
  <dcterms:modified xsi:type="dcterms:W3CDTF">2013-04-09T19:44:13Z</dcterms:modified>
</cp:coreProperties>
</file>