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3" r:id="rId1"/>
    <p:sldMasterId id="2147483866" r:id="rId2"/>
  </p:sldMasterIdLst>
  <p:notesMasterIdLst>
    <p:notesMasterId r:id="rId48"/>
  </p:notesMasterIdLst>
  <p:handoutMasterIdLst>
    <p:handoutMasterId r:id="rId49"/>
  </p:handoutMasterIdLst>
  <p:sldIdLst>
    <p:sldId id="256" r:id="rId3"/>
    <p:sldId id="473" r:id="rId4"/>
    <p:sldId id="292" r:id="rId5"/>
    <p:sldId id="257" r:id="rId6"/>
    <p:sldId id="276" r:id="rId7"/>
    <p:sldId id="278" r:id="rId8"/>
    <p:sldId id="267" r:id="rId9"/>
    <p:sldId id="269" r:id="rId10"/>
    <p:sldId id="268" r:id="rId11"/>
    <p:sldId id="270" r:id="rId12"/>
    <p:sldId id="272" r:id="rId13"/>
    <p:sldId id="273" r:id="rId14"/>
    <p:sldId id="283" r:id="rId15"/>
    <p:sldId id="462" r:id="rId16"/>
    <p:sldId id="445" r:id="rId17"/>
    <p:sldId id="464" r:id="rId18"/>
    <p:sldId id="465" r:id="rId19"/>
    <p:sldId id="467" r:id="rId20"/>
    <p:sldId id="466" r:id="rId21"/>
    <p:sldId id="468" r:id="rId22"/>
    <p:sldId id="470" r:id="rId23"/>
    <p:sldId id="471" r:id="rId24"/>
    <p:sldId id="463" r:id="rId25"/>
    <p:sldId id="440" r:id="rId26"/>
    <p:sldId id="281" r:id="rId27"/>
    <p:sldId id="261" r:id="rId28"/>
    <p:sldId id="262" r:id="rId29"/>
    <p:sldId id="259" r:id="rId30"/>
    <p:sldId id="265" r:id="rId31"/>
    <p:sldId id="279" r:id="rId32"/>
    <p:sldId id="393" r:id="rId33"/>
    <p:sldId id="282" r:id="rId34"/>
    <p:sldId id="452" r:id="rId35"/>
    <p:sldId id="472" r:id="rId36"/>
    <p:sldId id="285" r:id="rId37"/>
    <p:sldId id="291" r:id="rId38"/>
    <p:sldId id="287" r:id="rId39"/>
    <p:sldId id="288" r:id="rId40"/>
    <p:sldId id="289" r:id="rId41"/>
    <p:sldId id="284" r:id="rId42"/>
    <p:sldId id="476" r:id="rId43"/>
    <p:sldId id="477" r:id="rId44"/>
    <p:sldId id="478" r:id="rId45"/>
    <p:sldId id="294" r:id="rId46"/>
    <p:sldId id="475"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4AD925-CE42-4E0E-9CAA-797E2513891E}" v="14" dt="2018-10-23T14:17:20.5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5182" autoAdjust="0"/>
  </p:normalViewPr>
  <p:slideViewPr>
    <p:cSldViewPr snapToGrid="0">
      <p:cViewPr varScale="1">
        <p:scale>
          <a:sx n="77" d="100"/>
          <a:sy n="77" d="100"/>
        </p:scale>
        <p:origin x="852" y="51"/>
      </p:cViewPr>
      <p:guideLst/>
    </p:cSldViewPr>
  </p:slideViewPr>
  <p:notesTextViewPr>
    <p:cViewPr>
      <p:scale>
        <a:sx n="1" d="1"/>
        <a:sy n="1" d="1"/>
      </p:scale>
      <p:origin x="0" y="0"/>
    </p:cViewPr>
  </p:notesTextViewPr>
  <p:sorterViewPr>
    <p:cViewPr>
      <p:scale>
        <a:sx n="100" d="100"/>
        <a:sy n="100" d="100"/>
      </p:scale>
      <p:origin x="0" y="-139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lett, Camille" userId="ad69fb47-4bb9-4d00-9329-ea1a49798634" providerId="ADAL" clId="{9A5F5D93-3C84-41A5-A5BF-8B9DF7DCFD85}"/>
    <pc:docChg chg="undo custSel mod addSld delSld modSld sldOrd delMainMaster">
      <pc:chgData name="Catlett, Camille" userId="ad69fb47-4bb9-4d00-9329-ea1a49798634" providerId="ADAL" clId="{9A5F5D93-3C84-41A5-A5BF-8B9DF7DCFD85}" dt="2018-09-14T17:21:01.063" v="974" actId="207"/>
      <pc:docMkLst>
        <pc:docMk/>
      </pc:docMkLst>
      <pc:sldChg chg="modSp add">
        <pc:chgData name="Catlett, Camille" userId="ad69fb47-4bb9-4d00-9329-ea1a49798634" providerId="ADAL" clId="{9A5F5D93-3C84-41A5-A5BF-8B9DF7DCFD85}" dt="2018-09-14T17:08:24.580" v="947" actId="20577"/>
        <pc:sldMkLst>
          <pc:docMk/>
          <pc:sldMk cId="499054549" sldId="281"/>
        </pc:sldMkLst>
        <pc:spChg chg="mod">
          <ac:chgData name="Catlett, Camille" userId="ad69fb47-4bb9-4d00-9329-ea1a49798634" providerId="ADAL" clId="{9A5F5D93-3C84-41A5-A5BF-8B9DF7DCFD85}" dt="2018-09-14T17:08:24.580" v="947" actId="20577"/>
          <ac:spMkLst>
            <pc:docMk/>
            <pc:sldMk cId="499054549" sldId="281"/>
            <ac:spMk id="4" creationId="{00000000-0000-0000-0000-000000000000}"/>
          </ac:spMkLst>
        </pc:spChg>
      </pc:sldChg>
      <pc:sldChg chg="ord">
        <pc:chgData name="Catlett, Camille" userId="ad69fb47-4bb9-4d00-9329-ea1a49798634" providerId="ADAL" clId="{9A5F5D93-3C84-41A5-A5BF-8B9DF7DCFD85}" dt="2018-09-14T17:18:39.517" v="970"/>
        <pc:sldMkLst>
          <pc:docMk/>
          <pc:sldMk cId="1419519806" sldId="282"/>
        </pc:sldMkLst>
      </pc:sldChg>
      <pc:sldChg chg="delSp ord">
        <pc:chgData name="Catlett, Camille" userId="ad69fb47-4bb9-4d00-9329-ea1a49798634" providerId="ADAL" clId="{9A5F5D93-3C84-41A5-A5BF-8B9DF7DCFD85}" dt="2018-09-14T14:08:27.196" v="1"/>
        <pc:sldMkLst>
          <pc:docMk/>
          <pc:sldMk cId="3277081288" sldId="283"/>
        </pc:sldMkLst>
        <pc:spChg chg="del">
          <ac:chgData name="Catlett, Camille" userId="ad69fb47-4bb9-4d00-9329-ea1a49798634" providerId="ADAL" clId="{9A5F5D93-3C84-41A5-A5BF-8B9DF7DCFD85}" dt="2018-09-14T14:08:27.196" v="1"/>
          <ac:spMkLst>
            <pc:docMk/>
            <pc:sldMk cId="3277081288" sldId="283"/>
            <ac:spMk id="2" creationId="{00000000-0000-0000-0000-000000000000}"/>
          </ac:spMkLst>
        </pc:spChg>
      </pc:sldChg>
      <pc:sldChg chg="delSp modSp add modTransition delDesignElem">
        <pc:chgData name="Catlett, Camille" userId="ad69fb47-4bb9-4d00-9329-ea1a49798634" providerId="ADAL" clId="{9A5F5D93-3C84-41A5-A5BF-8B9DF7DCFD85}" dt="2018-09-14T17:18:30.127" v="969" actId="1076"/>
        <pc:sldMkLst>
          <pc:docMk/>
          <pc:sldMk cId="2516080046" sldId="393"/>
        </pc:sldMkLst>
        <pc:spChg chg="del">
          <ac:chgData name="Catlett, Camille" userId="ad69fb47-4bb9-4d00-9329-ea1a49798634" providerId="ADAL" clId="{9A5F5D93-3C84-41A5-A5BF-8B9DF7DCFD85}" dt="2018-09-14T17:18:25.407" v="968"/>
          <ac:spMkLst>
            <pc:docMk/>
            <pc:sldMk cId="2516080046" sldId="393"/>
            <ac:spMk id="15" creationId="{00000000-0000-0000-0000-000000000000}"/>
          </ac:spMkLst>
        </pc:spChg>
        <pc:picChg chg="mod">
          <ac:chgData name="Catlett, Camille" userId="ad69fb47-4bb9-4d00-9329-ea1a49798634" providerId="ADAL" clId="{9A5F5D93-3C84-41A5-A5BF-8B9DF7DCFD85}" dt="2018-09-14T17:18:30.127" v="969" actId="1076"/>
          <ac:picMkLst>
            <pc:docMk/>
            <pc:sldMk cId="2516080046" sldId="393"/>
            <ac:picMk id="7" creationId="{CDB3D41B-98EB-4661-96A2-7DC198CB62F5}"/>
          </ac:picMkLst>
        </pc:picChg>
      </pc:sldChg>
      <pc:sldChg chg="modSp add modNotesTx">
        <pc:chgData name="Catlett, Camille" userId="ad69fb47-4bb9-4d00-9329-ea1a49798634" providerId="ADAL" clId="{9A5F5D93-3C84-41A5-A5BF-8B9DF7DCFD85}" dt="2018-09-14T17:07:35.278" v="811" actId="20577"/>
        <pc:sldMkLst>
          <pc:docMk/>
          <pc:sldMk cId="3963621693" sldId="440"/>
        </pc:sldMkLst>
        <pc:spChg chg="mod">
          <ac:chgData name="Catlett, Camille" userId="ad69fb47-4bb9-4d00-9329-ea1a49798634" providerId="ADAL" clId="{9A5F5D93-3C84-41A5-A5BF-8B9DF7DCFD85}" dt="2018-09-14T17:07:35.278" v="811" actId="20577"/>
          <ac:spMkLst>
            <pc:docMk/>
            <pc:sldMk cId="3963621693" sldId="440"/>
            <ac:spMk id="58371" creationId="{3FC416AD-C35B-45C9-8473-77C762D03989}"/>
          </ac:spMkLst>
        </pc:spChg>
      </pc:sldChg>
      <pc:sldChg chg="addSp modSp add mod setBg">
        <pc:chgData name="Catlett, Camille" userId="ad69fb47-4bb9-4d00-9329-ea1a49798634" providerId="ADAL" clId="{9A5F5D93-3C84-41A5-A5BF-8B9DF7DCFD85}" dt="2018-09-14T17:20:52.484" v="973" actId="122"/>
        <pc:sldMkLst>
          <pc:docMk/>
          <pc:sldMk cId="3271070815" sldId="445"/>
        </pc:sldMkLst>
        <pc:spChg chg="mod">
          <ac:chgData name="Catlett, Camille" userId="ad69fb47-4bb9-4d00-9329-ea1a49798634" providerId="ADAL" clId="{9A5F5D93-3C84-41A5-A5BF-8B9DF7DCFD85}" dt="2018-09-14T17:20:52.484" v="973" actId="122"/>
          <ac:spMkLst>
            <pc:docMk/>
            <pc:sldMk cId="3271070815" sldId="445"/>
            <ac:spMk id="2" creationId="{00000000-0000-0000-0000-000000000000}"/>
          </ac:spMkLst>
        </pc:spChg>
        <pc:spChg chg="add">
          <ac:chgData name="Catlett, Camille" userId="ad69fb47-4bb9-4d00-9329-ea1a49798634" providerId="ADAL" clId="{9A5F5D93-3C84-41A5-A5BF-8B9DF7DCFD85}" dt="2018-09-14T14:34:40.148" v="26" actId="26606"/>
          <ac:spMkLst>
            <pc:docMk/>
            <pc:sldMk cId="3271070815" sldId="445"/>
            <ac:spMk id="10" creationId="{17115F77-2FAE-4CA7-9A7F-10D5F2C8F831}"/>
          </ac:spMkLst>
        </pc:spChg>
        <pc:spChg chg="add">
          <ac:chgData name="Catlett, Camille" userId="ad69fb47-4bb9-4d00-9329-ea1a49798634" providerId="ADAL" clId="{9A5F5D93-3C84-41A5-A5BF-8B9DF7DCFD85}" dt="2018-09-14T14:34:40.148" v="26" actId="26606"/>
          <ac:spMkLst>
            <pc:docMk/>
            <pc:sldMk cId="3271070815" sldId="445"/>
            <ac:spMk id="12" creationId="{5CD4C046-A04C-46CC-AFA3-6B0621F628C8}"/>
          </ac:spMkLst>
        </pc:spChg>
        <pc:spChg chg="add">
          <ac:chgData name="Catlett, Camille" userId="ad69fb47-4bb9-4d00-9329-ea1a49798634" providerId="ADAL" clId="{9A5F5D93-3C84-41A5-A5BF-8B9DF7DCFD85}" dt="2018-09-14T14:34:40.148" v="26" actId="26606"/>
          <ac:spMkLst>
            <pc:docMk/>
            <pc:sldMk cId="3271070815" sldId="445"/>
            <ac:spMk id="14" creationId="{EB8AA617-0537-4ED7-91B6-66511A647507}"/>
          </ac:spMkLst>
        </pc:spChg>
        <pc:spChg chg="add">
          <ac:chgData name="Catlett, Camille" userId="ad69fb47-4bb9-4d00-9329-ea1a49798634" providerId="ADAL" clId="{9A5F5D93-3C84-41A5-A5BF-8B9DF7DCFD85}" dt="2018-09-14T14:34:40.148" v="26" actId="26606"/>
          <ac:spMkLst>
            <pc:docMk/>
            <pc:sldMk cId="3271070815" sldId="445"/>
            <ac:spMk id="16" creationId="{C2E8BF1F-CE61-45C5-92AC-552D23176C03}"/>
          </ac:spMkLst>
        </pc:spChg>
        <pc:picChg chg="mod">
          <ac:chgData name="Catlett, Camille" userId="ad69fb47-4bb9-4d00-9329-ea1a49798634" providerId="ADAL" clId="{9A5F5D93-3C84-41A5-A5BF-8B9DF7DCFD85}" dt="2018-09-14T14:34:54.676" v="29" actId="27614"/>
          <ac:picMkLst>
            <pc:docMk/>
            <pc:sldMk cId="3271070815" sldId="445"/>
            <ac:picMk id="5" creationId="{D5BEA206-F16F-45A9-AE77-81FD1354274C}"/>
          </ac:picMkLst>
        </pc:picChg>
      </pc:sldChg>
      <pc:sldChg chg="add ord">
        <pc:chgData name="Catlett, Camille" userId="ad69fb47-4bb9-4d00-9329-ea1a49798634" providerId="ADAL" clId="{9A5F5D93-3C84-41A5-A5BF-8B9DF7DCFD85}" dt="2018-09-14T17:19:06.524" v="971"/>
        <pc:sldMkLst>
          <pc:docMk/>
          <pc:sldMk cId="236837179" sldId="452"/>
        </pc:sldMkLst>
      </pc:sldChg>
      <pc:sldChg chg="modSp add setBg">
        <pc:chgData name="Catlett, Camille" userId="ad69fb47-4bb9-4d00-9329-ea1a49798634" providerId="ADAL" clId="{9A5F5D93-3C84-41A5-A5BF-8B9DF7DCFD85}" dt="2018-09-14T14:36:17.142" v="43" actId="122"/>
        <pc:sldMkLst>
          <pc:docMk/>
          <pc:sldMk cId="194561105" sldId="462"/>
        </pc:sldMkLst>
        <pc:spChg chg="mod">
          <ac:chgData name="Catlett, Camille" userId="ad69fb47-4bb9-4d00-9329-ea1a49798634" providerId="ADAL" clId="{9A5F5D93-3C84-41A5-A5BF-8B9DF7DCFD85}" dt="2018-09-14T14:36:17.142" v="43" actId="122"/>
          <ac:spMkLst>
            <pc:docMk/>
            <pc:sldMk cId="194561105" sldId="462"/>
            <ac:spMk id="5" creationId="{2ECBFA54-4182-4B3A-B07E-03E67A899121}"/>
          </ac:spMkLst>
        </pc:spChg>
      </pc:sldChg>
      <pc:sldChg chg="addSp delSp modSp add">
        <pc:chgData name="Catlett, Camille" userId="ad69fb47-4bb9-4d00-9329-ea1a49798634" providerId="ADAL" clId="{9A5F5D93-3C84-41A5-A5BF-8B9DF7DCFD85}" dt="2018-09-14T17:08:42.160" v="949"/>
        <pc:sldMkLst>
          <pc:docMk/>
          <pc:sldMk cId="1059183134" sldId="463"/>
        </pc:sldMkLst>
        <pc:spChg chg="del mod">
          <ac:chgData name="Catlett, Camille" userId="ad69fb47-4bb9-4d00-9329-ea1a49798634" providerId="ADAL" clId="{9A5F5D93-3C84-41A5-A5BF-8B9DF7DCFD85}" dt="2018-09-14T17:08:42.160" v="949"/>
          <ac:spMkLst>
            <pc:docMk/>
            <pc:sldMk cId="1059183134" sldId="463"/>
            <ac:spMk id="2" creationId="{00000000-0000-0000-0000-000000000000}"/>
          </ac:spMkLst>
        </pc:spChg>
        <pc:spChg chg="mod">
          <ac:chgData name="Catlett, Camille" userId="ad69fb47-4bb9-4d00-9329-ea1a49798634" providerId="ADAL" clId="{9A5F5D93-3C84-41A5-A5BF-8B9DF7DCFD85}" dt="2018-09-14T17:06:39.801" v="681" actId="20577"/>
          <ac:spMkLst>
            <pc:docMk/>
            <pc:sldMk cId="1059183134" sldId="463"/>
            <ac:spMk id="4" creationId="{00000000-0000-0000-0000-000000000000}"/>
          </ac:spMkLst>
        </pc:spChg>
        <pc:spChg chg="add mod">
          <ac:chgData name="Catlett, Camille" userId="ad69fb47-4bb9-4d00-9329-ea1a49798634" providerId="ADAL" clId="{9A5F5D93-3C84-41A5-A5BF-8B9DF7DCFD85}" dt="2018-09-14T17:08:42.160" v="949"/>
          <ac:spMkLst>
            <pc:docMk/>
            <pc:sldMk cId="1059183134" sldId="463"/>
            <ac:spMk id="6" creationId="{A4CB9526-ED1A-4467-A850-9B1B464C8852}"/>
          </ac:spMkLst>
        </pc:spChg>
        <pc:picChg chg="mod">
          <ac:chgData name="Catlett, Camille" userId="ad69fb47-4bb9-4d00-9329-ea1a49798634" providerId="ADAL" clId="{9A5F5D93-3C84-41A5-A5BF-8B9DF7DCFD85}" dt="2018-09-14T17:06:46.613" v="682" actId="1076"/>
          <ac:picMkLst>
            <pc:docMk/>
            <pc:sldMk cId="1059183134" sldId="463"/>
            <ac:picMk id="5" creationId="{00000000-0000-0000-0000-000000000000}"/>
          </ac:picMkLst>
        </pc:picChg>
      </pc:sldChg>
      <pc:sldChg chg="addSp delSp modSp add mod setBg">
        <pc:chgData name="Catlett, Camille" userId="ad69fb47-4bb9-4d00-9329-ea1a49798634" providerId="ADAL" clId="{9A5F5D93-3C84-41A5-A5BF-8B9DF7DCFD85}" dt="2018-09-14T14:40:11.343" v="215" actId="20577"/>
        <pc:sldMkLst>
          <pc:docMk/>
          <pc:sldMk cId="2827211484" sldId="464"/>
        </pc:sldMkLst>
        <pc:spChg chg="del">
          <ac:chgData name="Catlett, Camille" userId="ad69fb47-4bb9-4d00-9329-ea1a49798634" providerId="ADAL" clId="{9A5F5D93-3C84-41A5-A5BF-8B9DF7DCFD85}" dt="2018-09-14T14:37:24.555" v="46" actId="26606"/>
          <ac:spMkLst>
            <pc:docMk/>
            <pc:sldMk cId="2827211484" sldId="464"/>
            <ac:spMk id="2" creationId="{C4CEBD33-3B51-4F23-A197-621D97166E87}"/>
          </ac:spMkLst>
        </pc:spChg>
        <pc:spChg chg="del">
          <ac:chgData name="Catlett, Camille" userId="ad69fb47-4bb9-4d00-9329-ea1a49798634" providerId="ADAL" clId="{9A5F5D93-3C84-41A5-A5BF-8B9DF7DCFD85}" dt="2018-09-14T14:37:18.429" v="45"/>
          <ac:spMkLst>
            <pc:docMk/>
            <pc:sldMk cId="2827211484" sldId="464"/>
            <ac:spMk id="3" creationId="{1BA41B33-90B8-49AE-9212-DE823A6BCFCC}"/>
          </ac:spMkLst>
        </pc:spChg>
        <pc:spChg chg="add mod">
          <ac:chgData name="Catlett, Camille" userId="ad69fb47-4bb9-4d00-9329-ea1a49798634" providerId="ADAL" clId="{9A5F5D93-3C84-41A5-A5BF-8B9DF7DCFD85}" dt="2018-09-14T14:40:11.343" v="215" actId="20577"/>
          <ac:spMkLst>
            <pc:docMk/>
            <pc:sldMk cId="2827211484" sldId="464"/>
            <ac:spMk id="5" creationId="{443A5CD5-7A38-4CF1-9B3F-6CA8C769E550}"/>
          </ac:spMkLst>
        </pc:spChg>
        <pc:spChg chg="add">
          <ac:chgData name="Catlett, Camille" userId="ad69fb47-4bb9-4d00-9329-ea1a49798634" providerId="ADAL" clId="{9A5F5D93-3C84-41A5-A5BF-8B9DF7DCFD85}" dt="2018-09-14T14:37:24.555" v="46" actId="26606"/>
          <ac:spMkLst>
            <pc:docMk/>
            <pc:sldMk cId="2827211484" sldId="464"/>
            <ac:spMk id="9" creationId="{4E959B03-C937-4569-9026-32FFFD1F46EA}"/>
          </ac:spMkLst>
        </pc:spChg>
        <pc:spChg chg="add">
          <ac:chgData name="Catlett, Camille" userId="ad69fb47-4bb9-4d00-9329-ea1a49798634" providerId="ADAL" clId="{9A5F5D93-3C84-41A5-A5BF-8B9DF7DCFD85}" dt="2018-09-14T14:37:24.555" v="46" actId="26606"/>
          <ac:spMkLst>
            <pc:docMk/>
            <pc:sldMk cId="2827211484" sldId="464"/>
            <ac:spMk id="11" creationId="{7B2A55B3-2539-4BF5-BA64-F7590B870FAD}"/>
          </ac:spMkLst>
        </pc:spChg>
        <pc:picChg chg="add mod">
          <ac:chgData name="Catlett, Camille" userId="ad69fb47-4bb9-4d00-9329-ea1a49798634" providerId="ADAL" clId="{9A5F5D93-3C84-41A5-A5BF-8B9DF7DCFD85}" dt="2018-09-14T14:37:24.555" v="46" actId="26606"/>
          <ac:picMkLst>
            <pc:docMk/>
            <pc:sldMk cId="2827211484" sldId="464"/>
            <ac:picMk id="4" creationId="{659CC934-B24B-4113-9BB8-6209C9F5CCAB}"/>
          </ac:picMkLst>
        </pc:picChg>
      </pc:sldChg>
      <pc:sldChg chg="addSp delSp modSp add mod setBg">
        <pc:chgData name="Catlett, Camille" userId="ad69fb47-4bb9-4d00-9329-ea1a49798634" providerId="ADAL" clId="{9A5F5D93-3C84-41A5-A5BF-8B9DF7DCFD85}" dt="2018-09-14T14:41:43.853" v="232" actId="20577"/>
        <pc:sldMkLst>
          <pc:docMk/>
          <pc:sldMk cId="2319501686" sldId="465"/>
        </pc:sldMkLst>
        <pc:spChg chg="del">
          <ac:chgData name="Catlett, Camille" userId="ad69fb47-4bb9-4d00-9329-ea1a49798634" providerId="ADAL" clId="{9A5F5D93-3C84-41A5-A5BF-8B9DF7DCFD85}" dt="2018-09-14T14:40:40.828" v="217" actId="26606"/>
          <ac:spMkLst>
            <pc:docMk/>
            <pc:sldMk cId="2319501686" sldId="465"/>
            <ac:spMk id="2" creationId="{F6D20216-D0CF-41A8-ADD1-D0DBEC8BBD9E}"/>
          </ac:spMkLst>
        </pc:spChg>
        <pc:spChg chg="del">
          <ac:chgData name="Catlett, Camille" userId="ad69fb47-4bb9-4d00-9329-ea1a49798634" providerId="ADAL" clId="{9A5F5D93-3C84-41A5-A5BF-8B9DF7DCFD85}" dt="2018-09-14T14:40:32.468" v="216"/>
          <ac:spMkLst>
            <pc:docMk/>
            <pc:sldMk cId="2319501686" sldId="465"/>
            <ac:spMk id="3" creationId="{F6720D63-2392-48BC-8907-82677114B73F}"/>
          </ac:spMkLst>
        </pc:spChg>
        <pc:spChg chg="add del mod">
          <ac:chgData name="Catlett, Camille" userId="ad69fb47-4bb9-4d00-9329-ea1a49798634" providerId="ADAL" clId="{9A5F5D93-3C84-41A5-A5BF-8B9DF7DCFD85}" dt="2018-09-14T14:40:56.064" v="220"/>
          <ac:spMkLst>
            <pc:docMk/>
            <pc:sldMk cId="2319501686" sldId="465"/>
            <ac:spMk id="5" creationId="{9CA22D56-8ECD-4E01-AC01-F46F5B16C3EA}"/>
          </ac:spMkLst>
        </pc:spChg>
        <pc:spChg chg="add mod">
          <ac:chgData name="Catlett, Camille" userId="ad69fb47-4bb9-4d00-9329-ea1a49798634" providerId="ADAL" clId="{9A5F5D93-3C84-41A5-A5BF-8B9DF7DCFD85}" dt="2018-09-14T14:41:43.853" v="232" actId="20577"/>
          <ac:spMkLst>
            <pc:docMk/>
            <pc:sldMk cId="2319501686" sldId="465"/>
            <ac:spMk id="6" creationId="{C6D08E58-06C8-4492-BA02-750EF05936CF}"/>
          </ac:spMkLst>
        </pc:spChg>
        <pc:spChg chg="add">
          <ac:chgData name="Catlett, Camille" userId="ad69fb47-4bb9-4d00-9329-ea1a49798634" providerId="ADAL" clId="{9A5F5D93-3C84-41A5-A5BF-8B9DF7DCFD85}" dt="2018-09-14T14:40:40.828" v="217" actId="26606"/>
          <ac:spMkLst>
            <pc:docMk/>
            <pc:sldMk cId="2319501686" sldId="465"/>
            <ac:spMk id="9" creationId="{4E959B03-C937-4569-9026-32FFFD1F46EA}"/>
          </ac:spMkLst>
        </pc:spChg>
        <pc:spChg chg="add">
          <ac:chgData name="Catlett, Camille" userId="ad69fb47-4bb9-4d00-9329-ea1a49798634" providerId="ADAL" clId="{9A5F5D93-3C84-41A5-A5BF-8B9DF7DCFD85}" dt="2018-09-14T14:40:40.828" v="217" actId="26606"/>
          <ac:spMkLst>
            <pc:docMk/>
            <pc:sldMk cId="2319501686" sldId="465"/>
            <ac:spMk id="11" creationId="{7B2A55B3-2539-4BF5-BA64-F7590B870FAD}"/>
          </ac:spMkLst>
        </pc:spChg>
        <pc:picChg chg="add mod">
          <ac:chgData name="Catlett, Camille" userId="ad69fb47-4bb9-4d00-9329-ea1a49798634" providerId="ADAL" clId="{9A5F5D93-3C84-41A5-A5BF-8B9DF7DCFD85}" dt="2018-09-14T14:40:40.828" v="217" actId="26606"/>
          <ac:picMkLst>
            <pc:docMk/>
            <pc:sldMk cId="2319501686" sldId="465"/>
            <ac:picMk id="4" creationId="{B568072F-7272-43F3-AF3E-12A2E0C16818}"/>
          </ac:picMkLst>
        </pc:picChg>
      </pc:sldChg>
      <pc:sldChg chg="addSp delSp modSp add mod setBg">
        <pc:chgData name="Catlett, Camille" userId="ad69fb47-4bb9-4d00-9329-ea1a49798634" providerId="ADAL" clId="{9A5F5D93-3C84-41A5-A5BF-8B9DF7DCFD85}" dt="2018-09-14T14:49:07.540" v="329" actId="14100"/>
        <pc:sldMkLst>
          <pc:docMk/>
          <pc:sldMk cId="491148734" sldId="466"/>
        </pc:sldMkLst>
        <pc:spChg chg="mod">
          <ac:chgData name="Catlett, Camille" userId="ad69fb47-4bb9-4d00-9329-ea1a49798634" providerId="ADAL" clId="{9A5F5D93-3C84-41A5-A5BF-8B9DF7DCFD85}" dt="2018-09-14T14:49:07.540" v="329" actId="14100"/>
          <ac:spMkLst>
            <pc:docMk/>
            <pc:sldMk cId="491148734" sldId="466"/>
            <ac:spMk id="2" creationId="{CD1E1029-477D-4BE1-8C79-F1A9D0E31008}"/>
          </ac:spMkLst>
        </pc:spChg>
        <pc:spChg chg="del">
          <ac:chgData name="Catlett, Camille" userId="ad69fb47-4bb9-4d00-9329-ea1a49798634" providerId="ADAL" clId="{9A5F5D93-3C84-41A5-A5BF-8B9DF7DCFD85}" dt="2018-09-14T14:37:58.095" v="50"/>
          <ac:spMkLst>
            <pc:docMk/>
            <pc:sldMk cId="491148734" sldId="466"/>
            <ac:spMk id="3" creationId="{7578EB27-DF94-492B-9F38-83DA2095A6F3}"/>
          </ac:spMkLst>
        </pc:spChg>
        <pc:spChg chg="add del">
          <ac:chgData name="Catlett, Camille" userId="ad69fb47-4bb9-4d00-9329-ea1a49798634" providerId="ADAL" clId="{9A5F5D93-3C84-41A5-A5BF-8B9DF7DCFD85}" dt="2018-09-14T14:37:58.095" v="50"/>
          <ac:spMkLst>
            <pc:docMk/>
            <pc:sldMk cId="491148734" sldId="466"/>
            <ac:spMk id="4" creationId="{22A5F12B-F85B-4D32-808E-BBABC6742CFE}"/>
          </ac:spMkLst>
        </pc:spChg>
        <pc:spChg chg="add del">
          <ac:chgData name="Catlett, Camille" userId="ad69fb47-4bb9-4d00-9329-ea1a49798634" providerId="ADAL" clId="{9A5F5D93-3C84-41A5-A5BF-8B9DF7DCFD85}" dt="2018-09-14T14:37:58.095" v="50"/>
          <ac:spMkLst>
            <pc:docMk/>
            <pc:sldMk cId="491148734" sldId="466"/>
            <ac:spMk id="5" creationId="{28304F67-0418-4B83-926E-08980DED3666}"/>
          </ac:spMkLst>
        </pc:spChg>
        <pc:spChg chg="add del">
          <ac:chgData name="Catlett, Camille" userId="ad69fb47-4bb9-4d00-9329-ea1a49798634" providerId="ADAL" clId="{9A5F5D93-3C84-41A5-A5BF-8B9DF7DCFD85}" dt="2018-09-14T14:45:26.221" v="250"/>
          <ac:spMkLst>
            <pc:docMk/>
            <pc:sldMk cId="491148734" sldId="466"/>
            <ac:spMk id="6" creationId="{48CC2452-268D-4CAD-B1A6-C201F433FABD}"/>
          </ac:spMkLst>
        </pc:spChg>
        <pc:spChg chg="add">
          <ac:chgData name="Catlett, Camille" userId="ad69fb47-4bb9-4d00-9329-ea1a49798634" providerId="ADAL" clId="{9A5F5D93-3C84-41A5-A5BF-8B9DF7DCFD85}" dt="2018-09-14T14:47:41.535" v="252" actId="26606"/>
          <ac:spMkLst>
            <pc:docMk/>
            <pc:sldMk cId="491148734" sldId="466"/>
            <ac:spMk id="12" creationId="{17115F77-2FAE-4CA7-9A7F-10D5F2C8F831}"/>
          </ac:spMkLst>
        </pc:spChg>
        <pc:spChg chg="add">
          <ac:chgData name="Catlett, Camille" userId="ad69fb47-4bb9-4d00-9329-ea1a49798634" providerId="ADAL" clId="{9A5F5D93-3C84-41A5-A5BF-8B9DF7DCFD85}" dt="2018-09-14T14:47:41.535" v="252" actId="26606"/>
          <ac:spMkLst>
            <pc:docMk/>
            <pc:sldMk cId="491148734" sldId="466"/>
            <ac:spMk id="14" creationId="{5CD4C046-A04C-46CC-AFA3-6B0621F628C8}"/>
          </ac:spMkLst>
        </pc:spChg>
        <pc:spChg chg="add">
          <ac:chgData name="Catlett, Camille" userId="ad69fb47-4bb9-4d00-9329-ea1a49798634" providerId="ADAL" clId="{9A5F5D93-3C84-41A5-A5BF-8B9DF7DCFD85}" dt="2018-09-14T14:47:41.535" v="252" actId="26606"/>
          <ac:spMkLst>
            <pc:docMk/>
            <pc:sldMk cId="491148734" sldId="466"/>
            <ac:spMk id="16" creationId="{66C7A97A-A7DE-4DFB-8542-1E4BF24C7D31}"/>
          </ac:spMkLst>
        </pc:spChg>
        <pc:spChg chg="add">
          <ac:chgData name="Catlett, Camille" userId="ad69fb47-4bb9-4d00-9329-ea1a49798634" providerId="ADAL" clId="{9A5F5D93-3C84-41A5-A5BF-8B9DF7DCFD85}" dt="2018-09-14T14:47:41.535" v="252" actId="26606"/>
          <ac:spMkLst>
            <pc:docMk/>
            <pc:sldMk cId="491148734" sldId="466"/>
            <ac:spMk id="18" creationId="{BE111DB0-3D73-4D20-9D57-CEF5A0D865B9}"/>
          </ac:spMkLst>
        </pc:spChg>
        <pc:spChg chg="add">
          <ac:chgData name="Catlett, Camille" userId="ad69fb47-4bb9-4d00-9329-ea1a49798634" providerId="ADAL" clId="{9A5F5D93-3C84-41A5-A5BF-8B9DF7DCFD85}" dt="2018-09-14T14:47:41.535" v="252" actId="26606"/>
          <ac:spMkLst>
            <pc:docMk/>
            <pc:sldMk cId="491148734" sldId="466"/>
            <ac:spMk id="20" creationId="{027ADCA0-A066-4B16-8E1F-3C2483947B72}"/>
          </ac:spMkLst>
        </pc:spChg>
        <pc:picChg chg="add mod">
          <ac:chgData name="Catlett, Camille" userId="ad69fb47-4bb9-4d00-9329-ea1a49798634" providerId="ADAL" clId="{9A5F5D93-3C84-41A5-A5BF-8B9DF7DCFD85}" dt="2018-09-14T14:47:41.535" v="252" actId="26606"/>
          <ac:picMkLst>
            <pc:docMk/>
            <pc:sldMk cId="491148734" sldId="466"/>
            <ac:picMk id="7" creationId="{A007C9AC-ABA7-433B-8F92-88550684ECFF}"/>
          </ac:picMkLst>
        </pc:picChg>
        <pc:picChg chg="add del">
          <ac:chgData name="Catlett, Camille" userId="ad69fb47-4bb9-4d00-9329-ea1a49798634" providerId="ADAL" clId="{9A5F5D93-3C84-41A5-A5BF-8B9DF7DCFD85}" dt="2018-09-14T14:37:58.095" v="50"/>
          <ac:picMkLst>
            <pc:docMk/>
            <pc:sldMk cId="491148734" sldId="466"/>
            <ac:picMk id="2049" creationId="{71C20034-020E-4381-BEFE-08C24C457646}"/>
          </ac:picMkLst>
        </pc:picChg>
      </pc:sldChg>
      <pc:sldChg chg="addSp delSp modSp add mod setBg">
        <pc:chgData name="Catlett, Camille" userId="ad69fb47-4bb9-4d00-9329-ea1a49798634" providerId="ADAL" clId="{9A5F5D93-3C84-41A5-A5BF-8B9DF7DCFD85}" dt="2018-09-14T14:45:12.105" v="249" actId="20577"/>
        <pc:sldMkLst>
          <pc:docMk/>
          <pc:sldMk cId="3852772575" sldId="467"/>
        </pc:sldMkLst>
        <pc:spChg chg="mod">
          <ac:chgData name="Catlett, Camille" userId="ad69fb47-4bb9-4d00-9329-ea1a49798634" providerId="ADAL" clId="{9A5F5D93-3C84-41A5-A5BF-8B9DF7DCFD85}" dt="2018-09-14T14:45:12.105" v="249" actId="20577"/>
          <ac:spMkLst>
            <pc:docMk/>
            <pc:sldMk cId="3852772575" sldId="467"/>
            <ac:spMk id="2" creationId="{397BEA0D-5E3D-479C-B9C7-070DFA22B56A}"/>
          </ac:spMkLst>
        </pc:spChg>
        <pc:spChg chg="del">
          <ac:chgData name="Catlett, Camille" userId="ad69fb47-4bb9-4d00-9329-ea1a49798634" providerId="ADAL" clId="{9A5F5D93-3C84-41A5-A5BF-8B9DF7DCFD85}" dt="2018-09-14T14:43:58.588" v="234"/>
          <ac:spMkLst>
            <pc:docMk/>
            <pc:sldMk cId="3852772575" sldId="467"/>
            <ac:spMk id="3" creationId="{A6E7A4FD-7F99-4302-9D10-F58D6234C191}"/>
          </ac:spMkLst>
        </pc:spChg>
        <pc:spChg chg="add del">
          <ac:chgData name="Catlett, Camille" userId="ad69fb47-4bb9-4d00-9329-ea1a49798634" providerId="ADAL" clId="{9A5F5D93-3C84-41A5-A5BF-8B9DF7DCFD85}" dt="2018-09-14T14:44:51.297" v="247"/>
          <ac:spMkLst>
            <pc:docMk/>
            <pc:sldMk cId="3852772575" sldId="467"/>
            <ac:spMk id="9" creationId="{0B913AEC-591A-4DF4-9676-1076BA4BE127}"/>
          </ac:spMkLst>
        </pc:spChg>
        <pc:picChg chg="add del mod">
          <ac:chgData name="Catlett, Camille" userId="ad69fb47-4bb9-4d00-9329-ea1a49798634" providerId="ADAL" clId="{9A5F5D93-3C84-41A5-A5BF-8B9DF7DCFD85}" dt="2018-09-14T14:44:03.062" v="235" actId="26606"/>
          <ac:picMkLst>
            <pc:docMk/>
            <pc:sldMk cId="3852772575" sldId="467"/>
            <ac:picMk id="4" creationId="{E51292AD-9C8C-4CC9-A784-E12578A64AC7}"/>
          </ac:picMkLst>
        </pc:picChg>
        <pc:picChg chg="add">
          <ac:chgData name="Catlett, Camille" userId="ad69fb47-4bb9-4d00-9329-ea1a49798634" providerId="ADAL" clId="{9A5F5D93-3C84-41A5-A5BF-8B9DF7DCFD85}" dt="2018-09-14T14:44:03.062" v="235" actId="26606"/>
          <ac:picMkLst>
            <pc:docMk/>
            <pc:sldMk cId="3852772575" sldId="467"/>
            <ac:picMk id="7" creationId="{E51292AD-9C8C-4CC9-A784-E12578A64AC7}"/>
          </ac:picMkLst>
        </pc:picChg>
      </pc:sldChg>
      <pc:sldChg chg="modSp add">
        <pc:chgData name="Catlett, Camille" userId="ad69fb47-4bb9-4d00-9329-ea1a49798634" providerId="ADAL" clId="{9A5F5D93-3C84-41A5-A5BF-8B9DF7DCFD85}" dt="2018-09-14T17:21:01.063" v="974" actId="207"/>
        <pc:sldMkLst>
          <pc:docMk/>
          <pc:sldMk cId="1157917874" sldId="468"/>
        </pc:sldMkLst>
        <pc:spChg chg="mod">
          <ac:chgData name="Catlett, Camille" userId="ad69fb47-4bb9-4d00-9329-ea1a49798634" providerId="ADAL" clId="{9A5F5D93-3C84-41A5-A5BF-8B9DF7DCFD85}" dt="2018-09-14T17:21:01.063" v="974" actId="207"/>
          <ac:spMkLst>
            <pc:docMk/>
            <pc:sldMk cId="1157917874" sldId="468"/>
            <ac:spMk id="2" creationId="{A2B32AC8-22CC-4C10-AA3B-A9CA1D53BE4C}"/>
          </ac:spMkLst>
        </pc:spChg>
        <pc:spChg chg="mod">
          <ac:chgData name="Catlett, Camille" userId="ad69fb47-4bb9-4d00-9329-ea1a49798634" providerId="ADAL" clId="{9A5F5D93-3C84-41A5-A5BF-8B9DF7DCFD85}" dt="2018-09-14T14:53:19.083" v="338" actId="403"/>
          <ac:spMkLst>
            <pc:docMk/>
            <pc:sldMk cId="1157917874" sldId="468"/>
            <ac:spMk id="3" creationId="{FFEF7DA7-DA8D-455F-8E06-F69FCE0C66FC}"/>
          </ac:spMkLst>
        </pc:spChg>
      </pc:sldChg>
      <pc:sldChg chg="addSp delSp modSp add mod setBg">
        <pc:chgData name="Catlett, Camille" userId="ad69fb47-4bb9-4d00-9329-ea1a49798634" providerId="ADAL" clId="{9A5F5D93-3C84-41A5-A5BF-8B9DF7DCFD85}" dt="2018-09-14T15:00:20.662" v="475" actId="403"/>
        <pc:sldMkLst>
          <pc:docMk/>
          <pc:sldMk cId="3003336159" sldId="470"/>
        </pc:sldMkLst>
        <pc:spChg chg="mod">
          <ac:chgData name="Catlett, Camille" userId="ad69fb47-4bb9-4d00-9329-ea1a49798634" providerId="ADAL" clId="{9A5F5D93-3C84-41A5-A5BF-8B9DF7DCFD85}" dt="2018-09-14T15:00:20.662" v="475" actId="403"/>
          <ac:spMkLst>
            <pc:docMk/>
            <pc:sldMk cId="3003336159" sldId="470"/>
            <ac:spMk id="2" creationId="{B1BFF709-9D4A-46DD-ABC6-65648733E330}"/>
          </ac:spMkLst>
        </pc:spChg>
        <pc:spChg chg="del">
          <ac:chgData name="Catlett, Camille" userId="ad69fb47-4bb9-4d00-9329-ea1a49798634" providerId="ADAL" clId="{9A5F5D93-3C84-41A5-A5BF-8B9DF7DCFD85}" dt="2018-09-14T14:58:01.485" v="416"/>
          <ac:spMkLst>
            <pc:docMk/>
            <pc:sldMk cId="3003336159" sldId="470"/>
            <ac:spMk id="3" creationId="{DA70E0D1-A67F-4B79-A426-CCB000560994}"/>
          </ac:spMkLst>
        </pc:spChg>
        <pc:spChg chg="add del">
          <ac:chgData name="Catlett, Camille" userId="ad69fb47-4bb9-4d00-9329-ea1a49798634" providerId="ADAL" clId="{9A5F5D93-3C84-41A5-A5BF-8B9DF7DCFD85}" dt="2018-09-14T14:59:08.628" v="419"/>
          <ac:spMkLst>
            <pc:docMk/>
            <pc:sldMk cId="3003336159" sldId="470"/>
            <ac:spMk id="9" creationId="{E2E416CC-C758-4687-8FBF-64267D034B25}"/>
          </ac:spMkLst>
        </pc:spChg>
        <pc:spChg chg="add">
          <ac:chgData name="Catlett, Camille" userId="ad69fb47-4bb9-4d00-9329-ea1a49798634" providerId="ADAL" clId="{9A5F5D93-3C84-41A5-A5BF-8B9DF7DCFD85}" dt="2018-09-14T14:59:26.388" v="420" actId="26606"/>
          <ac:spMkLst>
            <pc:docMk/>
            <pc:sldMk cId="3003336159" sldId="470"/>
            <ac:spMk id="12" creationId="{64C9EE1D-12BB-43F7-9A2A-893578DCA63A}"/>
          </ac:spMkLst>
        </pc:spChg>
        <pc:spChg chg="add">
          <ac:chgData name="Catlett, Camille" userId="ad69fb47-4bb9-4d00-9329-ea1a49798634" providerId="ADAL" clId="{9A5F5D93-3C84-41A5-A5BF-8B9DF7DCFD85}" dt="2018-09-14T14:59:26.388" v="420" actId="26606"/>
          <ac:spMkLst>
            <pc:docMk/>
            <pc:sldMk cId="3003336159" sldId="470"/>
            <ac:spMk id="14" creationId="{43962A31-C54E-4762-B155-59777FED1C75}"/>
          </ac:spMkLst>
        </pc:spChg>
        <pc:spChg chg="add">
          <ac:chgData name="Catlett, Camille" userId="ad69fb47-4bb9-4d00-9329-ea1a49798634" providerId="ADAL" clId="{9A5F5D93-3C84-41A5-A5BF-8B9DF7DCFD85}" dt="2018-09-14T14:59:26.388" v="420" actId="26606"/>
          <ac:spMkLst>
            <pc:docMk/>
            <pc:sldMk cId="3003336159" sldId="470"/>
            <ac:spMk id="16" creationId="{4B392D36-B685-45E0-B197-6EE5D748093B}"/>
          </ac:spMkLst>
        </pc:spChg>
        <pc:spChg chg="add">
          <ac:chgData name="Catlett, Camille" userId="ad69fb47-4bb9-4d00-9329-ea1a49798634" providerId="ADAL" clId="{9A5F5D93-3C84-41A5-A5BF-8B9DF7DCFD85}" dt="2018-09-14T14:59:26.388" v="420" actId="26606"/>
          <ac:spMkLst>
            <pc:docMk/>
            <pc:sldMk cId="3003336159" sldId="470"/>
            <ac:spMk id="18" creationId="{9DCA8533-CC5E-4754-9A04-047EDE49E0F9}"/>
          </ac:spMkLst>
        </pc:spChg>
        <pc:picChg chg="add del mod">
          <ac:chgData name="Catlett, Camille" userId="ad69fb47-4bb9-4d00-9329-ea1a49798634" providerId="ADAL" clId="{9A5F5D93-3C84-41A5-A5BF-8B9DF7DCFD85}" dt="2018-09-14T14:58:20.019" v="417" actId="26606"/>
          <ac:picMkLst>
            <pc:docMk/>
            <pc:sldMk cId="3003336159" sldId="470"/>
            <ac:picMk id="4" creationId="{62D95EC5-8129-49D3-9291-6FCE8955E4D8}"/>
          </ac:picMkLst>
        </pc:picChg>
        <pc:picChg chg="add mod ord">
          <ac:chgData name="Catlett, Camille" userId="ad69fb47-4bb9-4d00-9329-ea1a49798634" providerId="ADAL" clId="{9A5F5D93-3C84-41A5-A5BF-8B9DF7DCFD85}" dt="2018-09-14T14:59:36.671" v="423" actId="1076"/>
          <ac:picMkLst>
            <pc:docMk/>
            <pc:sldMk cId="3003336159" sldId="470"/>
            <ac:picMk id="5" creationId="{3D29371A-8A4C-4D01-96A4-3168A6C76133}"/>
          </ac:picMkLst>
        </pc:picChg>
        <pc:picChg chg="add mod">
          <ac:chgData name="Catlett, Camille" userId="ad69fb47-4bb9-4d00-9329-ea1a49798634" providerId="ADAL" clId="{9A5F5D93-3C84-41A5-A5BF-8B9DF7DCFD85}" dt="2018-09-14T14:59:48.234" v="426" actId="14100"/>
          <ac:picMkLst>
            <pc:docMk/>
            <pc:sldMk cId="3003336159" sldId="470"/>
            <ac:picMk id="7" creationId="{62D95EC5-8129-49D3-9291-6FCE8955E4D8}"/>
          </ac:picMkLst>
        </pc:picChg>
      </pc:sldChg>
      <pc:sldChg chg="addSp delSp modSp add mod setBg">
        <pc:chgData name="Catlett, Camille" userId="ad69fb47-4bb9-4d00-9329-ea1a49798634" providerId="ADAL" clId="{9A5F5D93-3C84-41A5-A5BF-8B9DF7DCFD85}" dt="2018-09-14T17:05:08.910" v="493" actId="1076"/>
        <pc:sldMkLst>
          <pc:docMk/>
          <pc:sldMk cId="975202681" sldId="471"/>
        </pc:sldMkLst>
        <pc:spChg chg="add del mod">
          <ac:chgData name="Catlett, Camille" userId="ad69fb47-4bb9-4d00-9329-ea1a49798634" providerId="ADAL" clId="{9A5F5D93-3C84-41A5-A5BF-8B9DF7DCFD85}" dt="2018-09-14T17:04:34.281" v="488" actId="26606"/>
          <ac:spMkLst>
            <pc:docMk/>
            <pc:sldMk cId="975202681" sldId="471"/>
            <ac:spMk id="2" creationId="{2A4F4B27-FCC1-4A7B-9DFC-69D02084E084}"/>
          </ac:spMkLst>
        </pc:spChg>
        <pc:spChg chg="del">
          <ac:chgData name="Catlett, Camille" userId="ad69fb47-4bb9-4d00-9329-ea1a49798634" providerId="ADAL" clId="{9A5F5D93-3C84-41A5-A5BF-8B9DF7DCFD85}" dt="2018-09-14T17:03:55.645" v="480"/>
          <ac:spMkLst>
            <pc:docMk/>
            <pc:sldMk cId="975202681" sldId="471"/>
            <ac:spMk id="3" creationId="{078D558E-0078-45A7-9124-732138667909}"/>
          </ac:spMkLst>
        </pc:spChg>
        <pc:spChg chg="add del">
          <ac:chgData name="Catlett, Camille" userId="ad69fb47-4bb9-4d00-9329-ea1a49798634" providerId="ADAL" clId="{9A5F5D93-3C84-41A5-A5BF-8B9DF7DCFD85}" dt="2018-09-14T17:04:34.281" v="488" actId="26606"/>
          <ac:spMkLst>
            <pc:docMk/>
            <pc:sldMk cId="975202681" sldId="471"/>
            <ac:spMk id="9" creationId="{3D002857-AE0B-4269-BEEE-9CC984C6A05E}"/>
          </ac:spMkLst>
        </pc:spChg>
        <pc:spChg chg="add">
          <ac:chgData name="Catlett, Camille" userId="ad69fb47-4bb9-4d00-9329-ea1a49798634" providerId="ADAL" clId="{9A5F5D93-3C84-41A5-A5BF-8B9DF7DCFD85}" dt="2018-09-14T17:04:34.281" v="488" actId="26606"/>
          <ac:spMkLst>
            <pc:docMk/>
            <pc:sldMk cId="975202681" sldId="471"/>
            <ac:spMk id="14" creationId="{F13A95FF-1A75-49AA-86AE-EED61BD0E408}"/>
          </ac:spMkLst>
        </pc:spChg>
        <pc:spChg chg="add del">
          <ac:chgData name="Catlett, Camille" userId="ad69fb47-4bb9-4d00-9329-ea1a49798634" providerId="ADAL" clId="{9A5F5D93-3C84-41A5-A5BF-8B9DF7DCFD85}" dt="2018-09-14T17:04:24.248" v="485" actId="26606"/>
          <ac:spMkLst>
            <pc:docMk/>
            <pc:sldMk cId="975202681" sldId="471"/>
            <ac:spMk id="15" creationId="{82FB26DF-1058-4FF2-A7D8-CC9D04982CF2}"/>
          </ac:spMkLst>
        </pc:spChg>
        <pc:spChg chg="add del">
          <ac:chgData name="Catlett, Camille" userId="ad69fb47-4bb9-4d00-9329-ea1a49798634" providerId="ADAL" clId="{9A5F5D93-3C84-41A5-A5BF-8B9DF7DCFD85}" dt="2018-09-14T17:04:24.248" v="485" actId="26606"/>
          <ac:spMkLst>
            <pc:docMk/>
            <pc:sldMk cId="975202681" sldId="471"/>
            <ac:spMk id="17" creationId="{DF663E57-5EFE-40CA-99A5-7BDB95908FDF}"/>
          </ac:spMkLst>
        </pc:spChg>
        <pc:spChg chg="add del">
          <ac:chgData name="Catlett, Camille" userId="ad69fb47-4bb9-4d00-9329-ea1a49798634" providerId="ADAL" clId="{9A5F5D93-3C84-41A5-A5BF-8B9DF7DCFD85}" dt="2018-09-14T17:04:34.250" v="487" actId="26606"/>
          <ac:spMkLst>
            <pc:docMk/>
            <pc:sldMk cId="975202681" sldId="471"/>
            <ac:spMk id="19" creationId="{2A4F4B27-FCC1-4A7B-9DFC-69D02084E084}"/>
          </ac:spMkLst>
        </pc:spChg>
        <pc:spChg chg="add del">
          <ac:chgData name="Catlett, Camille" userId="ad69fb47-4bb9-4d00-9329-ea1a49798634" providerId="ADAL" clId="{9A5F5D93-3C84-41A5-A5BF-8B9DF7DCFD85}" dt="2018-09-14T17:04:34.250" v="487" actId="26606"/>
          <ac:spMkLst>
            <pc:docMk/>
            <pc:sldMk cId="975202681" sldId="471"/>
            <ac:spMk id="20" creationId="{3D002857-AE0B-4269-BEEE-9CC984C6A05E}"/>
          </ac:spMkLst>
        </pc:spChg>
        <pc:spChg chg="add del">
          <ac:chgData name="Catlett, Camille" userId="ad69fb47-4bb9-4d00-9329-ea1a49798634" providerId="ADAL" clId="{9A5F5D93-3C84-41A5-A5BF-8B9DF7DCFD85}" dt="2018-09-14T17:05:04.832" v="492"/>
          <ac:spMkLst>
            <pc:docMk/>
            <pc:sldMk cId="975202681" sldId="471"/>
            <ac:spMk id="23" creationId="{2A4F4B27-FCC1-4A7B-9DFC-69D02084E084}"/>
          </ac:spMkLst>
        </pc:spChg>
        <pc:spChg chg="add">
          <ac:chgData name="Catlett, Camille" userId="ad69fb47-4bb9-4d00-9329-ea1a49798634" providerId="ADAL" clId="{9A5F5D93-3C84-41A5-A5BF-8B9DF7DCFD85}" dt="2018-09-14T17:04:34.281" v="488" actId="26606"/>
          <ac:spMkLst>
            <pc:docMk/>
            <pc:sldMk cId="975202681" sldId="471"/>
            <ac:spMk id="24" creationId="{3D002857-AE0B-4269-BEEE-9CC984C6A05E}"/>
          </ac:spMkLst>
        </pc:spChg>
        <pc:picChg chg="add del mod">
          <ac:chgData name="Catlett, Camille" userId="ad69fb47-4bb9-4d00-9329-ea1a49798634" providerId="ADAL" clId="{9A5F5D93-3C84-41A5-A5BF-8B9DF7DCFD85}" dt="2018-09-14T17:04:08.334" v="481" actId="26606"/>
          <ac:picMkLst>
            <pc:docMk/>
            <pc:sldMk cId="975202681" sldId="471"/>
            <ac:picMk id="4" creationId="{4AC542B5-0D8C-437A-9F0E-2307E29A5718}"/>
          </ac:picMkLst>
        </pc:picChg>
        <pc:picChg chg="add del mod">
          <ac:chgData name="Catlett, Camille" userId="ad69fb47-4bb9-4d00-9329-ea1a49798634" providerId="ADAL" clId="{9A5F5D93-3C84-41A5-A5BF-8B9DF7DCFD85}" dt="2018-09-14T17:04:34.281" v="488" actId="26606"/>
          <ac:picMkLst>
            <pc:docMk/>
            <pc:sldMk cId="975202681" sldId="471"/>
            <ac:picMk id="7" creationId="{4AC542B5-0D8C-437A-9F0E-2307E29A5718}"/>
          </ac:picMkLst>
        </pc:picChg>
        <pc:picChg chg="add del">
          <ac:chgData name="Catlett, Camille" userId="ad69fb47-4bb9-4d00-9329-ea1a49798634" providerId="ADAL" clId="{9A5F5D93-3C84-41A5-A5BF-8B9DF7DCFD85}" dt="2018-09-14T17:04:24.248" v="485" actId="26606"/>
          <ac:picMkLst>
            <pc:docMk/>
            <pc:sldMk cId="975202681" sldId="471"/>
            <ac:picMk id="12" creationId="{4AC542B5-0D8C-437A-9F0E-2307E29A5718}"/>
          </ac:picMkLst>
        </pc:picChg>
        <pc:picChg chg="add mod">
          <ac:chgData name="Catlett, Camille" userId="ad69fb47-4bb9-4d00-9329-ea1a49798634" providerId="ADAL" clId="{9A5F5D93-3C84-41A5-A5BF-8B9DF7DCFD85}" dt="2018-09-14T17:05:08.910" v="493" actId="1076"/>
          <ac:picMkLst>
            <pc:docMk/>
            <pc:sldMk cId="975202681" sldId="471"/>
            <ac:picMk id="18" creationId="{A82CE381-1740-46F6-AAD0-0A43F9A59B4C}"/>
          </ac:picMkLst>
        </pc:picChg>
        <pc:picChg chg="add del">
          <ac:chgData name="Catlett, Camille" userId="ad69fb47-4bb9-4d00-9329-ea1a49798634" providerId="ADAL" clId="{9A5F5D93-3C84-41A5-A5BF-8B9DF7DCFD85}" dt="2018-09-14T17:04:34.250" v="487" actId="26606"/>
          <ac:picMkLst>
            <pc:docMk/>
            <pc:sldMk cId="975202681" sldId="471"/>
            <ac:picMk id="21" creationId="{4AC542B5-0D8C-437A-9F0E-2307E29A5718}"/>
          </ac:picMkLst>
        </pc:picChg>
        <pc:picChg chg="add">
          <ac:chgData name="Catlett, Camille" userId="ad69fb47-4bb9-4d00-9329-ea1a49798634" providerId="ADAL" clId="{9A5F5D93-3C84-41A5-A5BF-8B9DF7DCFD85}" dt="2018-09-14T17:04:34.281" v="488" actId="26606"/>
          <ac:picMkLst>
            <pc:docMk/>
            <pc:sldMk cId="975202681" sldId="471"/>
            <ac:picMk id="25" creationId="{4AC542B5-0D8C-437A-9F0E-2307E29A5718}"/>
          </ac:picMkLst>
        </pc:picChg>
      </pc:sldChg>
      <pc:sldChg chg="addSp delSp modSp add mod setBg">
        <pc:chgData name="Catlett, Camille" userId="ad69fb47-4bb9-4d00-9329-ea1a49798634" providerId="ADAL" clId="{9A5F5D93-3C84-41A5-A5BF-8B9DF7DCFD85}" dt="2018-09-14T17:12:46.355" v="965" actId="26606"/>
        <pc:sldMkLst>
          <pc:docMk/>
          <pc:sldMk cId="2486421245" sldId="472"/>
        </pc:sldMkLst>
        <pc:spChg chg="del">
          <ac:chgData name="Catlett, Camille" userId="ad69fb47-4bb9-4d00-9329-ea1a49798634" providerId="ADAL" clId="{9A5F5D93-3C84-41A5-A5BF-8B9DF7DCFD85}" dt="2018-09-14T17:12:38.531" v="963"/>
          <ac:spMkLst>
            <pc:docMk/>
            <pc:sldMk cId="2486421245" sldId="472"/>
            <ac:spMk id="2" creationId="{914CA419-0828-42F8-BE50-71DCD2EF64DC}"/>
          </ac:spMkLst>
        </pc:spChg>
        <pc:spChg chg="del">
          <ac:chgData name="Catlett, Camille" userId="ad69fb47-4bb9-4d00-9329-ea1a49798634" providerId="ADAL" clId="{9A5F5D93-3C84-41A5-A5BF-8B9DF7DCFD85}" dt="2018-09-14T17:12:40.881" v="964"/>
          <ac:spMkLst>
            <pc:docMk/>
            <pc:sldMk cId="2486421245" sldId="472"/>
            <ac:spMk id="3" creationId="{17A1AB5F-A3C8-4A3F-A49E-0F929A2ED854}"/>
          </ac:spMkLst>
        </pc:spChg>
        <pc:spChg chg="add">
          <ac:chgData name="Catlett, Camille" userId="ad69fb47-4bb9-4d00-9329-ea1a49798634" providerId="ADAL" clId="{9A5F5D93-3C84-41A5-A5BF-8B9DF7DCFD85}" dt="2018-09-14T17:12:46.355" v="965" actId="26606"/>
          <ac:spMkLst>
            <pc:docMk/>
            <pc:sldMk cId="2486421245" sldId="472"/>
            <ac:spMk id="9" creationId="{2ABBB681-F4D2-40F2-ACC3-DE0B4B4880EF}"/>
          </ac:spMkLst>
        </pc:spChg>
        <pc:spChg chg="add">
          <ac:chgData name="Catlett, Camille" userId="ad69fb47-4bb9-4d00-9329-ea1a49798634" providerId="ADAL" clId="{9A5F5D93-3C84-41A5-A5BF-8B9DF7DCFD85}" dt="2018-09-14T17:12:46.355" v="965" actId="26606"/>
          <ac:spMkLst>
            <pc:docMk/>
            <pc:sldMk cId="2486421245" sldId="472"/>
            <ac:spMk id="11" creationId="{09388ED0-1FEF-4E11-B488-BD661D1AC1A6}"/>
          </ac:spMkLst>
        </pc:spChg>
        <pc:picChg chg="add mod">
          <ac:chgData name="Catlett, Camille" userId="ad69fb47-4bb9-4d00-9329-ea1a49798634" providerId="ADAL" clId="{9A5F5D93-3C84-41A5-A5BF-8B9DF7DCFD85}" dt="2018-09-14T17:12:46.355" v="965" actId="26606"/>
          <ac:picMkLst>
            <pc:docMk/>
            <pc:sldMk cId="2486421245" sldId="472"/>
            <ac:picMk id="4" creationId="{46466A2B-1072-404A-BEE0-CC0B923C6171}"/>
          </ac:picMkLst>
        </pc:picChg>
      </pc:sldChg>
    </pc:docChg>
  </pc:docChgLst>
  <pc:docChgLst>
    <pc:chgData name="Camille Catlett" userId="ad69fb47-4bb9-4d00-9329-ea1a49798634" providerId="ADAL" clId="{B04AD925-CE42-4E0E-9CAA-797E2513891E}"/>
    <pc:docChg chg="custSel addSld modSld">
      <pc:chgData name="Camille Catlett" userId="ad69fb47-4bb9-4d00-9329-ea1a49798634" providerId="ADAL" clId="{B04AD925-CE42-4E0E-9CAA-797E2513891E}" dt="2018-10-23T14:17:45.810" v="100" actId="14100"/>
      <pc:docMkLst>
        <pc:docMk/>
      </pc:docMkLst>
      <pc:sldChg chg="add setBg">
        <pc:chgData name="Camille Catlett" userId="ad69fb47-4bb9-4d00-9329-ea1a49798634" providerId="ADAL" clId="{B04AD925-CE42-4E0E-9CAA-797E2513891E}" dt="2018-10-23T13:57:05.525" v="0"/>
        <pc:sldMkLst>
          <pc:docMk/>
          <pc:sldMk cId="1749952705" sldId="473"/>
        </pc:sldMkLst>
      </pc:sldChg>
      <pc:sldChg chg="add">
        <pc:chgData name="Camille Catlett" userId="ad69fb47-4bb9-4d00-9329-ea1a49798634" providerId="ADAL" clId="{B04AD925-CE42-4E0E-9CAA-797E2513891E}" dt="2018-10-23T13:58:24.476" v="1"/>
        <pc:sldMkLst>
          <pc:docMk/>
          <pc:sldMk cId="165715193" sldId="475"/>
        </pc:sldMkLst>
      </pc:sldChg>
      <pc:sldChg chg="addSp delSp add mod setBg">
        <pc:chgData name="Camille Catlett" userId="ad69fb47-4bb9-4d00-9329-ea1a49798634" providerId="ADAL" clId="{B04AD925-CE42-4E0E-9CAA-797E2513891E}" dt="2018-10-23T14:03:30.824" v="4" actId="26606"/>
        <pc:sldMkLst>
          <pc:docMk/>
          <pc:sldMk cId="1043335499" sldId="476"/>
        </pc:sldMkLst>
        <pc:spChg chg="del">
          <ac:chgData name="Camille Catlett" userId="ad69fb47-4bb9-4d00-9329-ea1a49798634" providerId="ADAL" clId="{B04AD925-CE42-4E0E-9CAA-797E2513891E}" dt="2018-10-23T14:03:30.824" v="4" actId="26606"/>
          <ac:spMkLst>
            <pc:docMk/>
            <pc:sldMk cId="1043335499" sldId="476"/>
            <ac:spMk id="2" creationId="{9717AFD1-AF65-4342-BF59-0B221F853F64}"/>
          </ac:spMkLst>
        </pc:spChg>
        <pc:spChg chg="del">
          <ac:chgData name="Camille Catlett" userId="ad69fb47-4bb9-4d00-9329-ea1a49798634" providerId="ADAL" clId="{B04AD925-CE42-4E0E-9CAA-797E2513891E}" dt="2018-10-23T14:03:30.824" v="4" actId="26606"/>
          <ac:spMkLst>
            <pc:docMk/>
            <pc:sldMk cId="1043335499" sldId="476"/>
            <ac:spMk id="3" creationId="{E91530F8-E6EC-4CEE-B472-B14C1028B5A8}"/>
          </ac:spMkLst>
        </pc:spChg>
        <pc:picChg chg="add del">
          <ac:chgData name="Camille Catlett" userId="ad69fb47-4bb9-4d00-9329-ea1a49798634" providerId="ADAL" clId="{B04AD925-CE42-4E0E-9CAA-797E2513891E}" dt="2018-10-23T14:03:30.824" v="4" actId="26606"/>
          <ac:picMkLst>
            <pc:docMk/>
            <pc:sldMk cId="1043335499" sldId="476"/>
            <ac:picMk id="4" creationId="{3A07DE71-43C3-4512-BA61-363DECC0974B}"/>
          </ac:picMkLst>
        </pc:picChg>
        <pc:picChg chg="add">
          <ac:chgData name="Camille Catlett" userId="ad69fb47-4bb9-4d00-9329-ea1a49798634" providerId="ADAL" clId="{B04AD925-CE42-4E0E-9CAA-797E2513891E}" dt="2018-10-23T14:03:30.824" v="4" actId="26606"/>
          <ac:picMkLst>
            <pc:docMk/>
            <pc:sldMk cId="1043335499" sldId="476"/>
            <ac:picMk id="7" creationId="{3A07DE71-43C3-4512-BA61-363DECC0974B}"/>
          </ac:picMkLst>
        </pc:picChg>
      </pc:sldChg>
      <pc:sldChg chg="addSp delSp modSp add">
        <pc:chgData name="Camille Catlett" userId="ad69fb47-4bb9-4d00-9329-ea1a49798634" providerId="ADAL" clId="{B04AD925-CE42-4E0E-9CAA-797E2513891E}" dt="2018-10-23T14:14:23.755" v="53" actId="404"/>
        <pc:sldMkLst>
          <pc:docMk/>
          <pc:sldMk cId="4076751656" sldId="477"/>
        </pc:sldMkLst>
        <pc:spChg chg="mod">
          <ac:chgData name="Camille Catlett" userId="ad69fb47-4bb9-4d00-9329-ea1a49798634" providerId="ADAL" clId="{B04AD925-CE42-4E0E-9CAA-797E2513891E}" dt="2018-10-23T14:14:23.755" v="53" actId="404"/>
          <ac:spMkLst>
            <pc:docMk/>
            <pc:sldMk cId="4076751656" sldId="477"/>
            <ac:spMk id="2" creationId="{E7104AD5-78A9-4891-8F24-3092020D5020}"/>
          </ac:spMkLst>
        </pc:spChg>
        <pc:spChg chg="del">
          <ac:chgData name="Camille Catlett" userId="ad69fb47-4bb9-4d00-9329-ea1a49798634" providerId="ADAL" clId="{B04AD925-CE42-4E0E-9CAA-797E2513891E}" dt="2018-10-23T14:13:04.561" v="10"/>
          <ac:spMkLst>
            <pc:docMk/>
            <pc:sldMk cId="4076751656" sldId="477"/>
            <ac:spMk id="3" creationId="{F0571E08-C2A0-42FF-A3EF-D3996BB754B4}"/>
          </ac:spMkLst>
        </pc:spChg>
        <pc:picChg chg="add mod">
          <ac:chgData name="Camille Catlett" userId="ad69fb47-4bb9-4d00-9329-ea1a49798634" providerId="ADAL" clId="{B04AD925-CE42-4E0E-9CAA-797E2513891E}" dt="2018-10-23T14:13:29.670" v="16" actId="14100"/>
          <ac:picMkLst>
            <pc:docMk/>
            <pc:sldMk cId="4076751656" sldId="477"/>
            <ac:picMk id="4" creationId="{009337AA-F70B-4EFD-ADEE-EA1E4D82A4D7}"/>
          </ac:picMkLst>
        </pc:picChg>
        <pc:picChg chg="add mod">
          <ac:chgData name="Camille Catlett" userId="ad69fb47-4bb9-4d00-9329-ea1a49798634" providerId="ADAL" clId="{B04AD925-CE42-4E0E-9CAA-797E2513891E}" dt="2018-10-23T14:13:41.781" v="18" actId="1076"/>
          <ac:picMkLst>
            <pc:docMk/>
            <pc:sldMk cId="4076751656" sldId="477"/>
            <ac:picMk id="5" creationId="{22E952CE-0911-415A-88FF-D414A08DCC3D}"/>
          </ac:picMkLst>
        </pc:picChg>
      </pc:sldChg>
      <pc:sldChg chg="addSp delSp modSp add">
        <pc:chgData name="Camille Catlett" userId="ad69fb47-4bb9-4d00-9329-ea1a49798634" providerId="ADAL" clId="{B04AD925-CE42-4E0E-9CAA-797E2513891E}" dt="2018-10-23T14:17:45.810" v="100" actId="14100"/>
        <pc:sldMkLst>
          <pc:docMk/>
          <pc:sldMk cId="3894467315" sldId="478"/>
        </pc:sldMkLst>
        <pc:spChg chg="del mod">
          <ac:chgData name="Camille Catlett" userId="ad69fb47-4bb9-4d00-9329-ea1a49798634" providerId="ADAL" clId="{B04AD925-CE42-4E0E-9CAA-797E2513891E}" dt="2018-10-23T14:15:50.499" v="59"/>
          <ac:spMkLst>
            <pc:docMk/>
            <pc:sldMk cId="3894467315" sldId="478"/>
            <ac:spMk id="2" creationId="{E571E33D-5A80-4925-912F-28B760D4CAEB}"/>
          </ac:spMkLst>
        </pc:spChg>
        <pc:spChg chg="del">
          <ac:chgData name="Camille Catlett" userId="ad69fb47-4bb9-4d00-9329-ea1a49798634" providerId="ADAL" clId="{B04AD925-CE42-4E0E-9CAA-797E2513891E}" dt="2018-10-23T14:16:00.156" v="61"/>
          <ac:spMkLst>
            <pc:docMk/>
            <pc:sldMk cId="3894467315" sldId="478"/>
            <ac:spMk id="3" creationId="{11D50042-2F9F-4FD6-8708-1F72170174AC}"/>
          </ac:spMkLst>
        </pc:spChg>
        <pc:spChg chg="add mod">
          <ac:chgData name="Camille Catlett" userId="ad69fb47-4bb9-4d00-9329-ea1a49798634" providerId="ADAL" clId="{B04AD925-CE42-4E0E-9CAA-797E2513891E}" dt="2018-10-23T14:17:45.810" v="100" actId="14100"/>
          <ac:spMkLst>
            <pc:docMk/>
            <pc:sldMk cId="3894467315" sldId="478"/>
            <ac:spMk id="6" creationId="{973D22FF-FF88-4912-A037-5B97BE9BE33C}"/>
          </ac:spMkLst>
        </pc:spChg>
        <pc:picChg chg="add mod">
          <ac:chgData name="Camille Catlett" userId="ad69fb47-4bb9-4d00-9329-ea1a49798634" providerId="ADAL" clId="{B04AD925-CE42-4E0E-9CAA-797E2513891E}" dt="2018-10-23T14:15:54.984" v="60" actId="1076"/>
          <ac:picMkLst>
            <pc:docMk/>
            <pc:sldMk cId="3894467315" sldId="478"/>
            <ac:picMk id="4" creationId="{FE56656F-75ED-4695-99D9-2151787417BF}"/>
          </ac:picMkLst>
        </pc:picChg>
        <pc:picChg chg="add mod">
          <ac:chgData name="Camille Catlett" userId="ad69fb47-4bb9-4d00-9329-ea1a49798634" providerId="ADAL" clId="{B04AD925-CE42-4E0E-9CAA-797E2513891E}" dt="2018-10-23T14:16:45.040" v="65" actId="14100"/>
          <ac:picMkLst>
            <pc:docMk/>
            <pc:sldMk cId="3894467315" sldId="478"/>
            <ac:picMk id="5" creationId="{F6BC4A8B-8C37-46E9-AD98-1A407935EBB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7E6829-F975-4234-85F5-A8E21D7FDA00}" type="datetimeFigureOut">
              <a:rPr lang="en-US" smtClean="0"/>
              <a:t>10/23/2018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841C5A-94A4-49E7-A407-1F787F222E5A}" type="slidenum">
              <a:rPr lang="en-US" smtClean="0"/>
              <a:t>‹#›</a:t>
            </a:fld>
            <a:endParaRPr lang="en-US"/>
          </a:p>
        </p:txBody>
      </p:sp>
    </p:spTree>
    <p:extLst>
      <p:ext uri="{BB962C8B-B14F-4D97-AF65-F5344CB8AC3E}">
        <p14:creationId xmlns:p14="http://schemas.microsoft.com/office/powerpoint/2010/main" val="2395469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28E3E-730D-4183-9BA7-8D0EB1148BC0}" type="datetimeFigureOut">
              <a:rPr lang="en-US" smtClean="0"/>
              <a:t>10/23/2018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65B43-4D33-486B-AEEC-5CEBDA023772}" type="slidenum">
              <a:rPr lang="en-US" smtClean="0"/>
              <a:t>‹#›</a:t>
            </a:fld>
            <a:endParaRPr lang="en-US"/>
          </a:p>
        </p:txBody>
      </p:sp>
    </p:spTree>
    <p:extLst>
      <p:ext uri="{BB962C8B-B14F-4D97-AF65-F5344CB8AC3E}">
        <p14:creationId xmlns:p14="http://schemas.microsoft.com/office/powerpoint/2010/main" val="4013343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65B43-4D33-486B-AEEC-5CEBDA023772}" type="slidenum">
              <a:rPr lang="en-US" smtClean="0"/>
              <a:t>2</a:t>
            </a:fld>
            <a:endParaRPr lang="en-US"/>
          </a:p>
        </p:txBody>
      </p:sp>
    </p:spTree>
    <p:extLst>
      <p:ext uri="{BB962C8B-B14F-4D97-AF65-F5344CB8AC3E}">
        <p14:creationId xmlns:p14="http://schemas.microsoft.com/office/powerpoint/2010/main" val="185792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65B43-4D33-486B-AEEC-5CEBDA023772}" type="slidenum">
              <a:rPr lang="en-US" smtClean="0"/>
              <a:t>17</a:t>
            </a:fld>
            <a:endParaRPr lang="en-US"/>
          </a:p>
        </p:txBody>
      </p:sp>
    </p:spTree>
    <p:extLst>
      <p:ext uri="{BB962C8B-B14F-4D97-AF65-F5344CB8AC3E}">
        <p14:creationId xmlns:p14="http://schemas.microsoft.com/office/powerpoint/2010/main" val="3824957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65B43-4D33-486B-AEEC-5CEBDA023772}" type="slidenum">
              <a:rPr lang="en-US" smtClean="0"/>
              <a:t>18</a:t>
            </a:fld>
            <a:endParaRPr lang="en-US"/>
          </a:p>
        </p:txBody>
      </p:sp>
    </p:spTree>
    <p:extLst>
      <p:ext uri="{BB962C8B-B14F-4D97-AF65-F5344CB8AC3E}">
        <p14:creationId xmlns:p14="http://schemas.microsoft.com/office/powerpoint/2010/main" val="3923994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65B43-4D33-486B-AEEC-5CEBDA023772}" type="slidenum">
              <a:rPr lang="en-US" smtClean="0"/>
              <a:t>19</a:t>
            </a:fld>
            <a:endParaRPr lang="en-US"/>
          </a:p>
        </p:txBody>
      </p:sp>
    </p:spTree>
    <p:extLst>
      <p:ext uri="{BB962C8B-B14F-4D97-AF65-F5344CB8AC3E}">
        <p14:creationId xmlns:p14="http://schemas.microsoft.com/office/powerpoint/2010/main" val="2625917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65B43-4D33-486B-AEEC-5CEBDA023772}" type="slidenum">
              <a:rPr lang="en-US" smtClean="0"/>
              <a:t>20</a:t>
            </a:fld>
            <a:endParaRPr lang="en-US"/>
          </a:p>
        </p:txBody>
      </p:sp>
    </p:spTree>
    <p:extLst>
      <p:ext uri="{BB962C8B-B14F-4D97-AF65-F5344CB8AC3E}">
        <p14:creationId xmlns:p14="http://schemas.microsoft.com/office/powerpoint/2010/main" val="29635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65B43-4D33-486B-AEEC-5CEBDA023772}" type="slidenum">
              <a:rPr lang="en-US" smtClean="0"/>
              <a:t>21</a:t>
            </a:fld>
            <a:endParaRPr lang="en-US"/>
          </a:p>
        </p:txBody>
      </p:sp>
    </p:spTree>
    <p:extLst>
      <p:ext uri="{BB962C8B-B14F-4D97-AF65-F5344CB8AC3E}">
        <p14:creationId xmlns:p14="http://schemas.microsoft.com/office/powerpoint/2010/main" val="1712856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65B43-4D33-486B-AEEC-5CEBDA023772}" type="slidenum">
              <a:rPr lang="en-US" smtClean="0"/>
              <a:t>22</a:t>
            </a:fld>
            <a:endParaRPr lang="en-US"/>
          </a:p>
        </p:txBody>
      </p:sp>
    </p:spTree>
    <p:extLst>
      <p:ext uri="{BB962C8B-B14F-4D97-AF65-F5344CB8AC3E}">
        <p14:creationId xmlns:p14="http://schemas.microsoft.com/office/powerpoint/2010/main" val="3268897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DF1CE26C-98E7-4C90-9F20-71F29EE5A9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B2ED4663-EB0A-4454-8A11-A3D1E6F278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600" dirty="0"/>
          </a:p>
        </p:txBody>
      </p:sp>
      <p:sp>
        <p:nvSpPr>
          <p:cNvPr id="59396" name="Slide Number Placeholder 3">
            <a:extLst>
              <a:ext uri="{FF2B5EF4-FFF2-40B4-BE49-F238E27FC236}">
                <a16:creationId xmlns:a16="http://schemas.microsoft.com/office/drawing/2014/main" id="{1613AA1A-22C0-4236-8202-A6F4EEB272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fontAlgn="base">
              <a:spcBef>
                <a:spcPct val="0"/>
              </a:spcBef>
              <a:spcAft>
                <a:spcPct val="0"/>
              </a:spcAft>
            </a:pPr>
            <a:fld id="{252C699A-8549-4726-8589-D1BCEDCB1625}" type="slidenum">
              <a:rPr lang="en-US" altLang="en-US">
                <a:latin typeface="Calibri" panose="020F0502020204030204" pitchFamily="34" charset="0"/>
              </a:rPr>
              <a:pPr fontAlgn="base">
                <a:spcBef>
                  <a:spcPct val="0"/>
                </a:spcBef>
                <a:spcAft>
                  <a:spcPct val="0"/>
                </a:spcAft>
              </a:pPr>
              <a:t>24</a:t>
            </a:fld>
            <a:endParaRPr lang="en-US" altLang="en-US">
              <a:latin typeface="Calibri" panose="020F0502020204030204" pitchFamily="34" charset="0"/>
            </a:endParaRPr>
          </a:p>
        </p:txBody>
      </p:sp>
    </p:spTree>
    <p:extLst>
      <p:ext uri="{BB962C8B-B14F-4D97-AF65-F5344CB8AC3E}">
        <p14:creationId xmlns:p14="http://schemas.microsoft.com/office/powerpoint/2010/main" val="1728270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65B43-4D33-486B-AEEC-5CEBDA023772}" type="slidenum">
              <a:rPr lang="en-US" smtClean="0"/>
              <a:t>29</a:t>
            </a:fld>
            <a:endParaRPr lang="en-US"/>
          </a:p>
        </p:txBody>
      </p:sp>
    </p:spTree>
    <p:extLst>
      <p:ext uri="{BB962C8B-B14F-4D97-AF65-F5344CB8AC3E}">
        <p14:creationId xmlns:p14="http://schemas.microsoft.com/office/powerpoint/2010/main" val="2033452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DA849-07A0-46E7-8E87-B4BFBD08AE0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770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65B43-4D33-486B-AEEC-5CEBDA023772}" type="slidenum">
              <a:rPr lang="en-US" smtClean="0"/>
              <a:t>42</a:t>
            </a:fld>
            <a:endParaRPr lang="en-US"/>
          </a:p>
        </p:txBody>
      </p:sp>
    </p:spTree>
    <p:extLst>
      <p:ext uri="{BB962C8B-B14F-4D97-AF65-F5344CB8AC3E}">
        <p14:creationId xmlns:p14="http://schemas.microsoft.com/office/powerpoint/2010/main" val="3441268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out who is in the audience. </a:t>
            </a:r>
          </a:p>
        </p:txBody>
      </p:sp>
      <p:sp>
        <p:nvSpPr>
          <p:cNvPr id="4" name="Slide Number Placeholder 3"/>
          <p:cNvSpPr>
            <a:spLocks noGrp="1"/>
          </p:cNvSpPr>
          <p:nvPr>
            <p:ph type="sldNum" sz="quarter" idx="10"/>
          </p:nvPr>
        </p:nvSpPr>
        <p:spPr/>
        <p:txBody>
          <a:bodyPr/>
          <a:lstStyle/>
          <a:p>
            <a:fld id="{2E565B43-4D33-486B-AEEC-5CEBDA023772}" type="slidenum">
              <a:rPr lang="en-US" smtClean="0"/>
              <a:t>3</a:t>
            </a:fld>
            <a:endParaRPr lang="en-US"/>
          </a:p>
        </p:txBody>
      </p:sp>
    </p:spTree>
    <p:extLst>
      <p:ext uri="{BB962C8B-B14F-4D97-AF65-F5344CB8AC3E}">
        <p14:creationId xmlns:p14="http://schemas.microsoft.com/office/powerpoint/2010/main" val="3385620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65B43-4D33-486B-AEEC-5CEBDA023772}" type="slidenum">
              <a:rPr lang="en-US" smtClean="0"/>
              <a:t>45</a:t>
            </a:fld>
            <a:endParaRPr lang="en-US"/>
          </a:p>
        </p:txBody>
      </p:sp>
    </p:spTree>
    <p:extLst>
      <p:ext uri="{BB962C8B-B14F-4D97-AF65-F5344CB8AC3E}">
        <p14:creationId xmlns:p14="http://schemas.microsoft.com/office/powerpoint/2010/main" val="2726595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this out because I think we</a:t>
            </a:r>
            <a:r>
              <a:rPr lang="en-US" baseline="0" dirty="0"/>
              <a:t> often only think of the mom and dad when we talk about family engagement. </a:t>
            </a:r>
            <a:endParaRPr lang="en-US" dirty="0"/>
          </a:p>
        </p:txBody>
      </p:sp>
      <p:sp>
        <p:nvSpPr>
          <p:cNvPr id="4" name="Slide Number Placeholder 3"/>
          <p:cNvSpPr>
            <a:spLocks noGrp="1"/>
          </p:cNvSpPr>
          <p:nvPr>
            <p:ph type="sldNum" sz="quarter" idx="10"/>
          </p:nvPr>
        </p:nvSpPr>
        <p:spPr/>
        <p:txBody>
          <a:bodyPr/>
          <a:lstStyle/>
          <a:p>
            <a:fld id="{2E565B43-4D33-486B-AEEC-5CEBDA023772}" type="slidenum">
              <a:rPr lang="en-US" smtClean="0"/>
              <a:t>6</a:t>
            </a:fld>
            <a:endParaRPr lang="en-US"/>
          </a:p>
        </p:txBody>
      </p:sp>
    </p:spTree>
    <p:extLst>
      <p:ext uri="{BB962C8B-B14F-4D97-AF65-F5344CB8AC3E}">
        <p14:creationId xmlns:p14="http://schemas.microsoft.com/office/powerpoint/2010/main" val="3247288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share why</a:t>
            </a:r>
            <a:r>
              <a:rPr lang="en-US" baseline="0" dirty="0"/>
              <a:t> they think it’s important. </a:t>
            </a:r>
            <a:endParaRPr lang="en-US" dirty="0"/>
          </a:p>
        </p:txBody>
      </p:sp>
      <p:sp>
        <p:nvSpPr>
          <p:cNvPr id="4" name="Slide Number Placeholder 3"/>
          <p:cNvSpPr>
            <a:spLocks noGrp="1"/>
          </p:cNvSpPr>
          <p:nvPr>
            <p:ph type="sldNum" sz="quarter" idx="10"/>
          </p:nvPr>
        </p:nvSpPr>
        <p:spPr/>
        <p:txBody>
          <a:bodyPr/>
          <a:lstStyle/>
          <a:p>
            <a:fld id="{2E565B43-4D33-486B-AEEC-5CEBDA023772}" type="slidenum">
              <a:rPr lang="en-US" smtClean="0"/>
              <a:t>7</a:t>
            </a:fld>
            <a:endParaRPr lang="en-US"/>
          </a:p>
        </p:txBody>
      </p:sp>
    </p:spTree>
    <p:extLst>
      <p:ext uri="{BB962C8B-B14F-4D97-AF65-F5344CB8AC3E}">
        <p14:creationId xmlns:p14="http://schemas.microsoft.com/office/powerpoint/2010/main" val="1063369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495735-73BD-42F4-A97B-E8ED44AA9DB9}" type="slidenum">
              <a:rPr lang="en-US" smtClean="0"/>
              <a:t>9</a:t>
            </a:fld>
            <a:endParaRPr lang="en-US"/>
          </a:p>
        </p:txBody>
      </p:sp>
    </p:spTree>
    <p:extLst>
      <p:ext uri="{BB962C8B-B14F-4D97-AF65-F5344CB8AC3E}">
        <p14:creationId xmlns:p14="http://schemas.microsoft.com/office/powerpoint/2010/main" val="2063730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705" eaLnBrk="0" hangingPunct="0">
              <a:defRPr>
                <a:solidFill>
                  <a:schemeClr val="tx1"/>
                </a:solidFill>
                <a:latin typeface="Arial" pitchFamily="34" charset="0"/>
                <a:ea typeface="ＭＳ Ｐゴシック" pitchFamily="34" charset="-128"/>
              </a:defRPr>
            </a:lvl1pPr>
            <a:lvl2pPr marL="754733" indent="-290282" defTabSz="954705" eaLnBrk="0" hangingPunct="0">
              <a:defRPr>
                <a:solidFill>
                  <a:schemeClr val="tx1"/>
                </a:solidFill>
                <a:latin typeface="Arial" pitchFamily="34" charset="0"/>
                <a:ea typeface="ＭＳ Ｐゴシック" pitchFamily="34" charset="-128"/>
              </a:defRPr>
            </a:lvl2pPr>
            <a:lvl3pPr marL="1161126" indent="-232226" defTabSz="954705" eaLnBrk="0" hangingPunct="0">
              <a:defRPr>
                <a:solidFill>
                  <a:schemeClr val="tx1"/>
                </a:solidFill>
                <a:latin typeface="Arial" pitchFamily="34" charset="0"/>
                <a:ea typeface="ＭＳ Ｐゴシック" pitchFamily="34" charset="-128"/>
              </a:defRPr>
            </a:lvl3pPr>
            <a:lvl4pPr marL="1625578" indent="-232226" defTabSz="954705" eaLnBrk="0" hangingPunct="0">
              <a:defRPr>
                <a:solidFill>
                  <a:schemeClr val="tx1"/>
                </a:solidFill>
                <a:latin typeface="Arial" pitchFamily="34" charset="0"/>
                <a:ea typeface="ＭＳ Ｐゴシック" pitchFamily="34" charset="-128"/>
              </a:defRPr>
            </a:lvl4pPr>
            <a:lvl5pPr marL="2090030" indent="-232226" defTabSz="954705" eaLnBrk="0" hangingPunct="0">
              <a:defRPr>
                <a:solidFill>
                  <a:schemeClr val="tx1"/>
                </a:solidFill>
                <a:latin typeface="Arial" pitchFamily="34" charset="0"/>
                <a:ea typeface="ＭＳ Ｐゴシック" pitchFamily="34" charset="-128"/>
              </a:defRPr>
            </a:lvl5pPr>
            <a:lvl6pPr marL="2554480" indent="-232226" defTabSz="95470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18930" indent="-232226" defTabSz="95470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83381" indent="-232226" defTabSz="954705" eaLnBrk="0" fontAlgn="base" hangingPunct="0">
              <a:spcBef>
                <a:spcPct val="0"/>
              </a:spcBef>
              <a:spcAft>
                <a:spcPct val="0"/>
              </a:spcAft>
              <a:defRPr>
                <a:solidFill>
                  <a:schemeClr val="tx1"/>
                </a:solidFill>
                <a:latin typeface="Arial" pitchFamily="34" charset="0"/>
                <a:ea typeface="ＭＳ Ｐゴシック" pitchFamily="34" charset="-128"/>
              </a:defRPr>
            </a:lvl8pPr>
            <a:lvl9pPr marL="3947832" indent="-232226" defTabSz="95470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E67FA80-84EA-48D5-A47B-439D272F8E4C}" type="slidenum">
              <a:rPr lang="en-US" smtClean="0">
                <a:solidFill>
                  <a:srgbClr val="000000"/>
                </a:solidFill>
              </a:rPr>
              <a:pPr eaLnBrk="1" hangingPunct="1"/>
              <a:t>10</a:t>
            </a:fld>
            <a:endParaRPr lang="en-US">
              <a:solidFill>
                <a:srgbClr val="000000"/>
              </a:solidFill>
            </a:endParaRPr>
          </a:p>
        </p:txBody>
      </p:sp>
      <p:sp>
        <p:nvSpPr>
          <p:cNvPr id="78851" name="Rectangle 7"/>
          <p:cNvSpPr txBox="1">
            <a:spLocks noGrp="1" noChangeArrowheads="1"/>
          </p:cNvSpPr>
          <p:nvPr/>
        </p:nvSpPr>
        <p:spPr bwMode="auto">
          <a:xfrm>
            <a:off x="4091914" y="9196542"/>
            <a:ext cx="3128062" cy="48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33" tIns="47765" rIns="95533" bIns="47765"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E67164F1-706D-4C16-A06E-CC6951D82F6A}" type="slidenum">
              <a:rPr lang="en-US" sz="1200">
                <a:solidFill>
                  <a:srgbClr val="000000"/>
                </a:solidFill>
                <a:cs typeface="Arial" pitchFamily="34" charset="0"/>
              </a:rPr>
              <a:pPr algn="r" eaLnBrk="1" hangingPunct="1"/>
              <a:t>10</a:t>
            </a:fld>
            <a:endParaRPr lang="en-US" sz="1200">
              <a:solidFill>
                <a:srgbClr val="000000"/>
              </a:solidFill>
              <a:cs typeface="Arial" pitchFamily="34" charset="0"/>
            </a:endParaRPr>
          </a:p>
        </p:txBody>
      </p:sp>
      <p:sp>
        <p:nvSpPr>
          <p:cNvPr id="78852" name="Slide Image Placeholder 1"/>
          <p:cNvSpPr>
            <a:spLocks noGrp="1" noRot="1" noChangeAspect="1" noTextEdit="1"/>
          </p:cNvSpPr>
          <p:nvPr>
            <p:ph type="sldImg"/>
          </p:nvPr>
        </p:nvSpPr>
        <p:spPr>
          <a:xfrm>
            <a:off x="1193800" y="727075"/>
            <a:ext cx="4840288" cy="3630613"/>
          </a:xfrm>
          <a:ln/>
        </p:spPr>
      </p:sp>
      <p:sp>
        <p:nvSpPr>
          <p:cNvPr id="7885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25" tIns="47760" rIns="95525" bIns="47760"/>
          <a:lstStyle/>
          <a:p>
            <a:pPr eaLnBrk="1" hangingPunct="1"/>
            <a:r>
              <a:rPr lang="en-US" dirty="0">
                <a:latin typeface="Arial" pitchFamily="34" charset="0"/>
                <a:ea typeface="ＭＳ Ｐゴシック" pitchFamily="34" charset="-128"/>
              </a:rPr>
              <a:t>We need to know</a:t>
            </a:r>
            <a:r>
              <a:rPr lang="en-US" baseline="0" dirty="0">
                <a:latin typeface="Arial" pitchFamily="34" charset="0"/>
                <a:ea typeface="ＭＳ Ｐゴシック" pitchFamily="34" charset="-128"/>
              </a:rPr>
              <a:t> where parents are coming from in order to support their ability to have developmentally appropriate expectations, to feel as though they have something to contribute (i.e., parents as experts), and to engage in meaningful interactions with their children. </a:t>
            </a:r>
            <a:endParaRPr lang="en-US" dirty="0">
              <a:latin typeface="Arial" pitchFamily="34" charset="0"/>
              <a:ea typeface="ＭＳ Ｐゴシック" pitchFamily="34" charset="-128"/>
            </a:endParaRPr>
          </a:p>
        </p:txBody>
      </p:sp>
      <p:sp>
        <p:nvSpPr>
          <p:cNvPr id="78854" name="Slide Number Placeholder 3"/>
          <p:cNvSpPr txBox="1">
            <a:spLocks noGrp="1"/>
          </p:cNvSpPr>
          <p:nvPr/>
        </p:nvSpPr>
        <p:spPr bwMode="auto">
          <a:xfrm>
            <a:off x="4091914" y="9196542"/>
            <a:ext cx="3128062" cy="484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25" tIns="47760" rIns="95525" bIns="47760"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D61F045D-488E-4958-85EF-304319C2E55F}" type="slidenum">
              <a:rPr lang="en-US" sz="1200">
                <a:solidFill>
                  <a:srgbClr val="000000"/>
                </a:solidFill>
                <a:cs typeface="Arial" pitchFamily="34" charset="0"/>
              </a:rPr>
              <a:pPr algn="r" eaLnBrk="1" hangingPunct="1"/>
              <a:t>10</a:t>
            </a:fld>
            <a:endParaRPr lang="en-US" sz="1200">
              <a:solidFill>
                <a:srgbClr val="000000"/>
              </a:solidFill>
              <a:cs typeface="Arial" pitchFamily="34" charset="0"/>
            </a:endParaRPr>
          </a:p>
        </p:txBody>
      </p:sp>
    </p:spTree>
    <p:extLst>
      <p:ext uri="{BB962C8B-B14F-4D97-AF65-F5344CB8AC3E}">
        <p14:creationId xmlns:p14="http://schemas.microsoft.com/office/powerpoint/2010/main" val="1217652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marL="162020" indent="0">
              <a:buNone/>
            </a:pPr>
            <a:r>
              <a:rPr lang="en-US" b="1" dirty="0"/>
              <a:t>LEM </a:t>
            </a:r>
          </a:p>
          <a:p>
            <a:pPr marL="162020" indent="0">
              <a:buNone/>
            </a:pPr>
            <a:endParaRPr lang="en-US" dirty="0"/>
          </a:p>
          <a:p>
            <a:pPr marL="162020" indent="0">
              <a:buNone/>
            </a:pPr>
            <a:r>
              <a:rPr lang="en-US" dirty="0"/>
              <a:t>Tuning In, ZERO TO THREE’s national Parent Survey, revealed that a majority of parents believe children start developing self-control early in life – much earlier than brain science indicates is possible.</a:t>
            </a:r>
          </a:p>
          <a:p>
            <a:pPr marL="162020" indent="0">
              <a:buNone/>
            </a:pPr>
            <a:endParaRPr lang="en-US" dirty="0"/>
          </a:p>
          <a:p>
            <a:pPr marL="162020" indent="0">
              <a:buNone/>
            </a:pPr>
            <a:r>
              <a:rPr lang="en-US" dirty="0"/>
              <a:t>https://</a:t>
            </a:r>
            <a:r>
              <a:rPr lang="en-US" dirty="0" err="1"/>
              <a:t>www.zerotothree.org</a:t>
            </a:r>
            <a:r>
              <a:rPr lang="en-US" dirty="0"/>
              <a:t>/resources/series/the-expectation-gap</a:t>
            </a:r>
          </a:p>
        </p:txBody>
      </p:sp>
    </p:spTree>
    <p:extLst>
      <p:ext uri="{BB962C8B-B14F-4D97-AF65-F5344CB8AC3E}">
        <p14:creationId xmlns:p14="http://schemas.microsoft.com/office/powerpoint/2010/main" val="2481250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a:p>
            <a:r>
              <a:rPr lang="en-US" dirty="0"/>
              <a:t>The next few questions are about how young children grow and develop. Please read the following list of actions and behaviors. For each item, choose at what age on average you think a child is capable of having this experience. </a:t>
            </a:r>
          </a:p>
          <a:p>
            <a:endParaRPr lang="en-US" dirty="0"/>
          </a:p>
        </p:txBody>
      </p:sp>
    </p:spTree>
    <p:extLst>
      <p:ext uri="{BB962C8B-B14F-4D97-AF65-F5344CB8AC3E}">
        <p14:creationId xmlns:p14="http://schemas.microsoft.com/office/powerpoint/2010/main" val="2840150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565B43-4D33-486B-AEEC-5CEBDA023772}" type="slidenum">
              <a:rPr lang="en-US" smtClean="0"/>
              <a:t>16</a:t>
            </a:fld>
            <a:endParaRPr lang="en-US"/>
          </a:p>
        </p:txBody>
      </p:sp>
    </p:spTree>
    <p:extLst>
      <p:ext uri="{BB962C8B-B14F-4D97-AF65-F5344CB8AC3E}">
        <p14:creationId xmlns:p14="http://schemas.microsoft.com/office/powerpoint/2010/main" val="3880336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34767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10/23/2018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26559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10/23/2018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6434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342900" lvl="0" indent="-257175">
              <a:spcBef>
                <a:spcPts val="0"/>
              </a:spcBef>
              <a:spcAft>
                <a:spcPts val="0"/>
              </a:spcAft>
              <a:buSzPts val="1800"/>
              <a:buChar char="●"/>
              <a:defRPr/>
            </a:lvl1pPr>
            <a:lvl2pPr marL="685800" lvl="1" indent="-238125">
              <a:spcBef>
                <a:spcPts val="1200"/>
              </a:spcBef>
              <a:spcAft>
                <a:spcPts val="0"/>
              </a:spcAft>
              <a:buSzPts val="1400"/>
              <a:buChar char="○"/>
              <a:defRPr/>
            </a:lvl2pPr>
            <a:lvl3pPr marL="1028700" lvl="2" indent="-238125">
              <a:spcBef>
                <a:spcPts val="1200"/>
              </a:spcBef>
              <a:spcAft>
                <a:spcPts val="0"/>
              </a:spcAft>
              <a:buSzPts val="1400"/>
              <a:buChar char="■"/>
              <a:defRPr/>
            </a:lvl3pPr>
            <a:lvl4pPr marL="1371600" lvl="3" indent="-238125">
              <a:spcBef>
                <a:spcPts val="1200"/>
              </a:spcBef>
              <a:spcAft>
                <a:spcPts val="0"/>
              </a:spcAft>
              <a:buSzPts val="1400"/>
              <a:buChar char="●"/>
              <a:defRPr/>
            </a:lvl4pPr>
            <a:lvl5pPr marL="1714500" lvl="4" indent="-238125">
              <a:spcBef>
                <a:spcPts val="1200"/>
              </a:spcBef>
              <a:spcAft>
                <a:spcPts val="0"/>
              </a:spcAft>
              <a:buSzPts val="1400"/>
              <a:buChar char="○"/>
              <a:defRPr/>
            </a:lvl5pPr>
            <a:lvl6pPr marL="2057400" lvl="5" indent="-238125">
              <a:spcBef>
                <a:spcPts val="1200"/>
              </a:spcBef>
              <a:spcAft>
                <a:spcPts val="0"/>
              </a:spcAft>
              <a:buSzPts val="1400"/>
              <a:buChar char="■"/>
              <a:defRPr/>
            </a:lvl6pPr>
            <a:lvl7pPr marL="2400300" lvl="6" indent="-238125">
              <a:spcBef>
                <a:spcPts val="1200"/>
              </a:spcBef>
              <a:spcAft>
                <a:spcPts val="0"/>
              </a:spcAft>
              <a:buSzPts val="1400"/>
              <a:buChar char="●"/>
              <a:defRPr/>
            </a:lvl7pPr>
            <a:lvl8pPr marL="2743200" lvl="7" indent="-238125">
              <a:spcBef>
                <a:spcPts val="1200"/>
              </a:spcBef>
              <a:spcAft>
                <a:spcPts val="0"/>
              </a:spcAft>
              <a:buSzPts val="1400"/>
              <a:buChar char="○"/>
              <a:defRPr/>
            </a:lvl8pPr>
            <a:lvl9pPr marL="3086100" lvl="8" indent="-238125">
              <a:spcBef>
                <a:spcPts val="1200"/>
              </a:spcBef>
              <a:spcAft>
                <a:spcPts val="12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4573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78825B-4008-43B0-BFED-87F94AF7C67B}"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6469B7-583E-4CEC-A33F-13235E5D5D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139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78825B-4008-43B0-BFED-87F94AF7C67B}"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6469B7-583E-4CEC-A33F-13235E5D5D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831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78825B-4008-43B0-BFED-87F94AF7C67B}"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6469B7-583E-4CEC-A33F-13235E5D5D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414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78825B-4008-43B0-BFED-87F94AF7C67B}"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6469B7-583E-4CEC-A33F-13235E5D5D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982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78825B-4008-43B0-BFED-87F94AF7C67B}" type="datetimeFigureOut">
              <a:rPr lang="en-US" smtClean="0">
                <a:solidFill>
                  <a:prstClr val="black">
                    <a:tint val="75000"/>
                  </a:prstClr>
                </a:solidFill>
              </a:rPr>
              <a:pPr/>
              <a:t>10/23/2018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E6469B7-583E-4CEC-A33F-13235E5D5D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333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78825B-4008-43B0-BFED-87F94AF7C67B}" type="datetimeFigureOut">
              <a:rPr lang="en-US" smtClean="0">
                <a:solidFill>
                  <a:prstClr val="black">
                    <a:tint val="75000"/>
                  </a:prstClr>
                </a:solidFill>
              </a:rPr>
              <a:pPr/>
              <a:t>10/23/2018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E6469B7-583E-4CEC-A33F-13235E5D5D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672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78825B-4008-43B0-BFED-87F94AF7C67B}" type="datetimeFigureOut">
              <a:rPr lang="en-US" smtClean="0">
                <a:solidFill>
                  <a:prstClr val="black">
                    <a:tint val="75000"/>
                  </a:prstClr>
                </a:solidFill>
              </a:rPr>
              <a:pPr/>
              <a:t>10/23/2018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E6469B7-583E-4CEC-A33F-13235E5D5D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163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05421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8825B-4008-43B0-BFED-87F94AF7C67B}"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6469B7-583E-4CEC-A33F-13235E5D5D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716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8825B-4008-43B0-BFED-87F94AF7C67B}" type="datetimeFigureOut">
              <a:rPr lang="en-US" smtClean="0">
                <a:solidFill>
                  <a:prstClr val="black">
                    <a:tint val="75000"/>
                  </a:prstClr>
                </a:solidFill>
              </a:rPr>
              <a:pPr/>
              <a:t>10/23/2018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6469B7-583E-4CEC-A33F-13235E5D5D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7703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78825B-4008-43B0-BFED-87F94AF7C67B}"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6469B7-583E-4CEC-A33F-13235E5D5D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560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78825B-4008-43B0-BFED-87F94AF7C67B}" type="datetimeFigureOut">
              <a:rPr lang="en-US" smtClean="0">
                <a:solidFill>
                  <a:prstClr val="black">
                    <a:tint val="75000"/>
                  </a:prstClr>
                </a:solidFill>
              </a:rPr>
              <a:pPr/>
              <a:t>10/23/2018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6469B7-583E-4CEC-A33F-13235E5D5D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013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B37B4C4A-7D6F-41E7-AE6B-2CE8A29F72AF}"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63455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10/23/2018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95572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10/23/2018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04165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10/23/2018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94925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10/23/2018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56117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10/23/2018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69330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10/23/2018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888534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10/23/2018</a:t>
            </a:fld>
            <a:endParaRPr lang="en-US" dirty="0"/>
          </a:p>
        </p:txBody>
      </p:sp>
      <p:sp>
        <p:nvSpPr>
          <p:cNvPr id="9" name="Footer Placeholder 8"/>
          <p:cNvSpPr>
            <a:spLocks noGrp="1"/>
          </p:cNvSpPr>
          <p:nvPr>
            <p:ph type="ftr" sz="quarter" idx="11"/>
          </p:nvPr>
        </p:nvSpPr>
        <p:spPr>
          <a:xfrm>
            <a:off x="2624326" y="6356351"/>
            <a:ext cx="443363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62686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5586B75A-687E-405C-8A0B-8D00578BA2C3}" type="datetimeFigureOut">
              <a:rPr lang="en-US" smtClean="0"/>
              <a:pPr/>
              <a:t>10/23/2018</a:t>
            </a:fld>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9278832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hf sldNum="0" hdr="0" ft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478825B-4008-43B0-BFED-87F94AF7C67B}" type="datetimeFigureOut">
              <a:rPr lang="en-US" smtClean="0">
                <a:solidFill>
                  <a:prstClr val="black">
                    <a:tint val="75000"/>
                  </a:prstClr>
                </a:solidFill>
              </a:rPr>
              <a:pPr defTabSz="914400"/>
              <a:t>10/23/2018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E6469B7-583E-4CEC-A33F-13235E5D5DFC}"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42112942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hyperlink" Target="http://www.dec-sped.org/dec-recommended-practices" TargetMode="External"/><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hyperlink" Target="http://ectacenter.org/decrp/" TargetMode="External"/><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kimberly.hile@uah.edu" TargetMode="External"/><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hyperlink" Target="mailto:Lori.Meyer@uvm.edu" TargetMode="External"/><Relationship Id="rId4" Type="http://schemas.openxmlformats.org/officeDocument/2006/relationships/hyperlink" Target="mailto:camille.catlett@unc.edu"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fpg.unc.edu/presentations/giving-power"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027484"/>
            <a:ext cx="6495506" cy="2441448"/>
          </a:xfrm>
        </p:spPr>
        <p:txBody>
          <a:bodyPr>
            <a:normAutofit/>
          </a:bodyPr>
          <a:lstStyle/>
          <a:p>
            <a:pPr algn="ctr"/>
            <a:r>
              <a:rPr lang="en-US" sz="3300" b="1" dirty="0"/>
              <a:t>Giving Power to the Family’s Voice: Implications for Policy and Practice</a:t>
            </a:r>
            <a:br>
              <a:rPr lang="en-US" sz="3300" dirty="0"/>
            </a:br>
            <a:endParaRPr lang="en-US" sz="3300" dirty="0"/>
          </a:p>
        </p:txBody>
      </p:sp>
      <p:sp>
        <p:nvSpPr>
          <p:cNvPr id="3" name="Subtitle 2"/>
          <p:cNvSpPr>
            <a:spLocks noGrp="1"/>
          </p:cNvSpPr>
          <p:nvPr>
            <p:ph type="subTitle" idx="1"/>
          </p:nvPr>
        </p:nvSpPr>
        <p:spPr>
          <a:xfrm>
            <a:off x="423503" y="3742714"/>
            <a:ext cx="5990954" cy="685800"/>
          </a:xfrm>
        </p:spPr>
        <p:txBody>
          <a:bodyPr>
            <a:normAutofit fontScale="85000" lnSpcReduction="20000"/>
          </a:bodyPr>
          <a:lstStyle/>
          <a:p>
            <a:pPr algn="ctr"/>
            <a:r>
              <a:rPr lang="en-US" sz="2625" dirty="0"/>
              <a:t>DEC Conference 2018</a:t>
            </a:r>
          </a:p>
          <a:p>
            <a:pPr algn="ctr"/>
            <a:r>
              <a:rPr lang="en-US" sz="2100" dirty="0"/>
              <a:t>Kimberly Hile, Camille Catlett &amp; Lori Meyer</a:t>
            </a:r>
          </a:p>
          <a:p>
            <a:pPr algn="ctr"/>
            <a:endParaRPr lang="en-US" sz="2700" dirty="0"/>
          </a:p>
        </p:txBody>
      </p:sp>
      <p:pic>
        <p:nvPicPr>
          <p:cNvPr id="6" name="Picture 5"/>
          <p:cNvPicPr>
            <a:picLocks noChangeAspect="1"/>
          </p:cNvPicPr>
          <p:nvPr/>
        </p:nvPicPr>
        <p:blipFill>
          <a:blip r:embed="rId2"/>
          <a:stretch>
            <a:fillRect/>
          </a:stretch>
        </p:blipFill>
        <p:spPr>
          <a:xfrm>
            <a:off x="6568925" y="1619182"/>
            <a:ext cx="2239625" cy="1677557"/>
          </a:xfrm>
          <a:prstGeom prst="rect">
            <a:avLst/>
          </a:prstGeom>
        </p:spPr>
      </p:pic>
      <p:pic>
        <p:nvPicPr>
          <p:cNvPr id="7" name="Picture 6"/>
          <p:cNvPicPr>
            <a:picLocks noChangeAspect="1"/>
          </p:cNvPicPr>
          <p:nvPr/>
        </p:nvPicPr>
        <p:blipFill>
          <a:blip r:embed="rId3"/>
          <a:stretch>
            <a:fillRect/>
          </a:stretch>
        </p:blipFill>
        <p:spPr>
          <a:xfrm>
            <a:off x="6568925" y="3635661"/>
            <a:ext cx="2239625" cy="1585708"/>
          </a:xfrm>
          <a:prstGeom prst="rect">
            <a:avLst/>
          </a:prstGeom>
        </p:spPr>
      </p:pic>
    </p:spTree>
    <p:extLst>
      <p:ext uri="{BB962C8B-B14F-4D97-AF65-F5344CB8AC3E}">
        <p14:creationId xmlns:p14="http://schemas.microsoft.com/office/powerpoint/2010/main" val="2646542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photo of a person&#10;&#10;Description generated with very high confidence"/>
          <p:cNvPicPr>
            <a:picLocks noChangeAspect="1"/>
          </p:cNvPicPr>
          <p:nvPr/>
        </p:nvPicPr>
        <p:blipFill rotWithShape="1">
          <a:blip r:embed="rId3" cstate="print">
            <a:extLst>
              <a:ext uri="{28A0092B-C50C-407E-A947-70E740481C1C}">
                <a14:useLocalDpi xmlns:a14="http://schemas.microsoft.com/office/drawing/2010/main" val="0"/>
              </a:ext>
            </a:extLst>
          </a:blip>
          <a:srcRect l="9978" r="7740" b="3"/>
          <a:stretch/>
        </p:blipFill>
        <p:spPr>
          <a:xfrm>
            <a:off x="4747918" y="572892"/>
            <a:ext cx="3645261" cy="4963676"/>
          </a:xfrm>
          <a:prstGeom prst="rect">
            <a:avLst/>
          </a:prstGeom>
          <a:effectLst/>
        </p:spPr>
      </p:pic>
      <p:sp>
        <p:nvSpPr>
          <p:cNvPr id="5" name="TextBox 4"/>
          <p:cNvSpPr txBox="1"/>
          <p:nvPr/>
        </p:nvSpPr>
        <p:spPr>
          <a:xfrm>
            <a:off x="2936663" y="4556150"/>
            <a:ext cx="2883956" cy="125745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vert="horz" lIns="68580" tIns="34290" rIns="68580" bIns="34290" rtlCol="0" anchor="ctr">
            <a:normAutofit/>
          </a:bodyPr>
          <a:lstStyle/>
          <a:p>
            <a:pPr algn="ctr" defTabSz="685800">
              <a:lnSpc>
                <a:spcPct val="90000"/>
              </a:lnSpc>
              <a:spcBef>
                <a:spcPct val="0"/>
              </a:spcBef>
              <a:spcAft>
                <a:spcPts val="450"/>
              </a:spcAft>
              <a:defRPr/>
            </a:pPr>
            <a:r>
              <a:rPr lang="en-US" sz="3075" dirty="0">
                <a:solidFill>
                  <a:schemeClr val="tx1"/>
                </a:solidFill>
                <a:latin typeface="+mj-lt"/>
                <a:ea typeface="+mj-ea"/>
                <a:cs typeface="+mj-cs"/>
              </a:rPr>
              <a:t>There is a missing first year</a:t>
            </a:r>
          </a:p>
        </p:txBody>
      </p:sp>
      <p:sp>
        <p:nvSpPr>
          <p:cNvPr id="6" name="TextBox 5"/>
          <p:cNvSpPr txBox="1"/>
          <p:nvPr/>
        </p:nvSpPr>
        <p:spPr>
          <a:xfrm>
            <a:off x="1" y="879231"/>
            <a:ext cx="2615190" cy="3495558"/>
          </a:xfrm>
          <a:prstGeom prst="rect">
            <a:avLst/>
          </a:prstGeom>
        </p:spPr>
        <p:txBody>
          <a:bodyPr vert="horz" lIns="68580" tIns="34290" rIns="68580" bIns="34290" rtlCol="0">
            <a:noAutofit/>
          </a:bodyPr>
          <a:lstStyle/>
          <a:p>
            <a:pPr defTabSz="685800" fontAlgn="base">
              <a:lnSpc>
                <a:spcPct val="90000"/>
              </a:lnSpc>
              <a:spcBef>
                <a:spcPct val="0"/>
              </a:spcBef>
              <a:spcAft>
                <a:spcPts val="450"/>
              </a:spcAft>
            </a:pPr>
            <a:r>
              <a:rPr lang="en-US" altLang="en-US" dirty="0"/>
              <a:t>Nearly half of parents think that reading to children starts to benefit long-term language development about a year and a half later than it actually does: 45% say the benefits start at 2 years or older. In reality, benefits begin at about 6 months. </a:t>
            </a:r>
          </a:p>
          <a:p>
            <a:pPr indent="-171450" defTabSz="685800" fontAlgn="base">
              <a:lnSpc>
                <a:spcPct val="90000"/>
              </a:lnSpc>
              <a:spcBef>
                <a:spcPct val="0"/>
              </a:spcBef>
              <a:spcAft>
                <a:spcPts val="450"/>
              </a:spcAft>
              <a:buFont typeface="Arial" panose="020B0604020202020204" pitchFamily="34" charset="0"/>
              <a:buChar char="•"/>
            </a:pPr>
            <a:endParaRPr lang="en-US" altLang="en-US" dirty="0"/>
          </a:p>
          <a:p>
            <a:pPr defTabSz="685800" fontAlgn="base">
              <a:lnSpc>
                <a:spcPct val="90000"/>
              </a:lnSpc>
              <a:spcBef>
                <a:spcPct val="0"/>
              </a:spcBef>
              <a:spcAft>
                <a:spcPts val="450"/>
              </a:spcAft>
            </a:pPr>
            <a:r>
              <a:rPr lang="en-US" altLang="en-US" dirty="0"/>
              <a:t>34% of parents believe that talking to children starts to benefit their language skills at a year old or later, when in fact it begins at birth. 63% of parents say the benefits of talking begin at 3 months or older. </a:t>
            </a:r>
          </a:p>
        </p:txBody>
      </p:sp>
    </p:spTree>
    <p:extLst>
      <p:ext uri="{BB962C8B-B14F-4D97-AF65-F5344CB8AC3E}">
        <p14:creationId xmlns:p14="http://schemas.microsoft.com/office/powerpoint/2010/main" val="872045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677" y="1182072"/>
            <a:ext cx="2524944" cy="4358116"/>
          </a:xfrm>
          <a:prstGeom prst="rect">
            <a:avLst/>
          </a:prstGeom>
        </p:spPr>
        <p:txBody>
          <a:bodyPr wrap="square">
            <a:spAutoFit/>
          </a:bodyPr>
          <a:lstStyle/>
          <a:p>
            <a:pPr marL="342900" lvl="0" indent="-257175" algn="ctr" defTabSz="914400">
              <a:lnSpc>
                <a:spcPct val="90000"/>
              </a:lnSpc>
              <a:buClr>
                <a:srgbClr val="40BAD2"/>
              </a:buClr>
              <a:buSzPts val="1800"/>
              <a:buFont typeface="Wingdings 2" pitchFamily="18" charset="2"/>
              <a:buChar char="●"/>
            </a:pPr>
            <a:r>
              <a:rPr lang="en-US" sz="2800" dirty="0"/>
              <a:t>At what age, on average, do you think a child is capable of having this experience: </a:t>
            </a:r>
            <a:r>
              <a:rPr lang="en-US" sz="2800" b="1" dirty="0"/>
              <a:t>Sharing and taking turns with other children?</a:t>
            </a:r>
          </a:p>
        </p:txBody>
      </p:sp>
      <p:pic>
        <p:nvPicPr>
          <p:cNvPr id="5" name="Picture 4" descr="Screen Shot 2018-07-26 at 10.09.57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930" y="1313974"/>
            <a:ext cx="6040079" cy="4226214"/>
          </a:xfrm>
          <a:prstGeom prst="rect">
            <a:avLst/>
          </a:prstGeom>
          <a:effectLst>
            <a:glow rad="101600">
              <a:srgbClr val="FF0000">
                <a:alpha val="75000"/>
              </a:srgb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261658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092" y="968014"/>
            <a:ext cx="2303585" cy="4905248"/>
          </a:xfrm>
        </p:spPr>
        <p:txBody>
          <a:bodyPr>
            <a:normAutofit lnSpcReduction="10000"/>
          </a:bodyPr>
          <a:lstStyle/>
          <a:p>
            <a:pPr marL="0" lvl="1" indent="0" algn="ctr">
              <a:buNone/>
            </a:pPr>
            <a:r>
              <a:rPr lang="en-US" sz="2800" dirty="0">
                <a:solidFill>
                  <a:schemeClr val="tx1"/>
                </a:solidFill>
              </a:rPr>
              <a:t>At what age, on average, do you think a child is capable of having this experience: </a:t>
            </a:r>
            <a:r>
              <a:rPr lang="en-US" sz="2800" b="1" dirty="0">
                <a:solidFill>
                  <a:schemeClr val="tx1"/>
                </a:solidFill>
              </a:rPr>
              <a:t>Resisting the desire to do something that parents have forbidden? </a:t>
            </a:r>
          </a:p>
          <a:p>
            <a:pPr lvl="1"/>
            <a:endParaRPr lang="en-US" dirty="0">
              <a:solidFill>
                <a:srgbClr val="000000"/>
              </a:solidFill>
            </a:endParaRPr>
          </a:p>
          <a:p>
            <a:pPr lvl="1"/>
            <a:endParaRPr lang="en-US" dirty="0">
              <a:solidFill>
                <a:srgbClr val="000000"/>
              </a:solidFill>
            </a:endParaRPr>
          </a:p>
          <a:p>
            <a:endParaRPr lang="en-US" sz="1800" dirty="0">
              <a:solidFill>
                <a:srgbClr val="000000"/>
              </a:solidFill>
            </a:endParaRPr>
          </a:p>
        </p:txBody>
      </p:sp>
      <p:pic>
        <p:nvPicPr>
          <p:cNvPr id="5" name="Picture 4" descr="Screen Shot 2018-07-26 at 10.11.46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1748" y="860438"/>
            <a:ext cx="5767147" cy="5194581"/>
          </a:xfrm>
          <a:prstGeom prst="rect">
            <a:avLst/>
          </a:prstGeom>
          <a:effectLst>
            <a:glow rad="101600">
              <a:srgbClr val="FF0000">
                <a:alpha val="75000"/>
              </a:srgb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429316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4901" y="1035053"/>
            <a:ext cx="8477250" cy="1619250"/>
          </a:xfrm>
          <a:prstGeom prst="rect">
            <a:avLst/>
          </a:prstGeom>
        </p:spPr>
      </p:pic>
      <p:pic>
        <p:nvPicPr>
          <p:cNvPr id="8" name="Picture 7"/>
          <p:cNvPicPr>
            <a:picLocks noChangeAspect="1"/>
          </p:cNvPicPr>
          <p:nvPr/>
        </p:nvPicPr>
        <p:blipFill>
          <a:blip r:embed="rId3"/>
          <a:stretch>
            <a:fillRect/>
          </a:stretch>
        </p:blipFill>
        <p:spPr>
          <a:xfrm>
            <a:off x="5355051" y="3084138"/>
            <a:ext cx="3467100" cy="2733675"/>
          </a:xfrm>
          <a:prstGeom prst="rect">
            <a:avLst/>
          </a:prstGeom>
        </p:spPr>
      </p:pic>
      <p:sp>
        <p:nvSpPr>
          <p:cNvPr id="9" name="TextBox 8"/>
          <p:cNvSpPr txBox="1"/>
          <p:nvPr/>
        </p:nvSpPr>
        <p:spPr>
          <a:xfrm>
            <a:off x="422622" y="3227294"/>
            <a:ext cx="4748733" cy="2308324"/>
          </a:xfrm>
          <a:prstGeom prst="rect">
            <a:avLst/>
          </a:prstGeom>
          <a:noFill/>
        </p:spPr>
        <p:txBody>
          <a:bodyPr wrap="square" rtlCol="0">
            <a:spAutoFit/>
          </a:bodyPr>
          <a:lstStyle/>
          <a:p>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While many parents turn to the internet for parenting advice and information, they sometimes feel overwhelmed by the amount of information available online and its inconsistent quality.</a:t>
            </a:r>
            <a:endParaRPr lang="en-US" sz="2400" dirty="0"/>
          </a:p>
        </p:txBody>
      </p:sp>
    </p:spTree>
    <p:extLst>
      <p:ext uri="{BB962C8B-B14F-4D97-AF65-F5344CB8AC3E}">
        <p14:creationId xmlns:p14="http://schemas.microsoft.com/office/powerpoint/2010/main" val="3277081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3">
            <a:extLst>
              <a:ext uri="{FF2B5EF4-FFF2-40B4-BE49-F238E27FC236}">
                <a16:creationId xmlns:a16="http://schemas.microsoft.com/office/drawing/2014/main" id="{3FC40450-CF84-4572-9B23-5E0FC6B319B1}"/>
              </a:ext>
            </a:extLst>
          </p:cNvPr>
          <p:cNvPicPr>
            <a:picLocks noGrp="1" noChangeAspect="1"/>
          </p:cNvPicPr>
          <p:nvPr>
            <p:ph idx="1"/>
          </p:nvPr>
        </p:nvPicPr>
        <p:blipFill>
          <a:blip r:embed="rId2"/>
          <a:stretch>
            <a:fillRect/>
          </a:stretch>
        </p:blipFill>
        <p:spPr>
          <a:xfrm>
            <a:off x="786603" y="726963"/>
            <a:ext cx="7455945" cy="4399007"/>
          </a:xfrm>
          <a:prstGeom prst="rect">
            <a:avLst/>
          </a:prstGeom>
        </p:spPr>
      </p:pic>
      <p:sp>
        <p:nvSpPr>
          <p:cNvPr id="5" name="Rectangle 4">
            <a:extLst>
              <a:ext uri="{FF2B5EF4-FFF2-40B4-BE49-F238E27FC236}">
                <a16:creationId xmlns:a16="http://schemas.microsoft.com/office/drawing/2014/main" id="{2ECBFA54-4182-4B3A-B07E-03E67A899121}"/>
              </a:ext>
            </a:extLst>
          </p:cNvPr>
          <p:cNvSpPr/>
          <p:nvPr/>
        </p:nvSpPr>
        <p:spPr>
          <a:xfrm>
            <a:off x="816228" y="5125970"/>
            <a:ext cx="7385642" cy="646331"/>
          </a:xfrm>
          <a:prstGeom prst="rect">
            <a:avLst/>
          </a:prstGeom>
        </p:spPr>
        <p:txBody>
          <a:bodyPr wrap="square">
            <a:spAutoFit/>
          </a:bodyPr>
          <a:lstStyle/>
          <a:p>
            <a:pPr algn="ctr"/>
            <a:r>
              <a:rPr lang="en-US" b="1" dirty="0">
                <a:latin typeface="Calibri" panose="020F0502020204030204" pitchFamily="34" charset="0"/>
                <a:cs typeface="Calibri" panose="020F0502020204030204" pitchFamily="34" charset="0"/>
              </a:rPr>
              <a:t>Supporting Each and Every Young Child and Family’s Full and Equitable Participation: Vermont Guiding Principles	</a:t>
            </a:r>
          </a:p>
        </p:txBody>
      </p:sp>
    </p:spTree>
    <p:extLst>
      <p:ext uri="{BB962C8B-B14F-4D97-AF65-F5344CB8AC3E}">
        <p14:creationId xmlns:p14="http://schemas.microsoft.com/office/powerpoint/2010/main" val="194561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2386" y="4590661"/>
            <a:ext cx="7658146" cy="1065690"/>
          </a:xfrm>
        </p:spPr>
        <p:txBody>
          <a:bodyPr vert="horz" lIns="91440" tIns="45720" rIns="91440" bIns="45720" rtlCol="0" anchor="b">
            <a:normAutofit/>
          </a:bodyPr>
          <a:lstStyle/>
          <a:p>
            <a:pPr algn="ctr"/>
            <a:r>
              <a:rPr lang="en-US" sz="5900" b="1" spc="-100" dirty="0">
                <a:solidFill>
                  <a:schemeClr val="tx1"/>
                </a:solidFill>
              </a:rPr>
              <a:t>All </a:t>
            </a:r>
            <a:r>
              <a:rPr lang="en-US" sz="5900" b="1" spc="-100" dirty="0">
                <a:solidFill>
                  <a:schemeClr val="tx1"/>
                </a:solidFill>
                <a:sym typeface="Symbol" panose="05050102010706020507" pitchFamily="18" charset="2"/>
              </a:rPr>
              <a:t> Each and every</a:t>
            </a:r>
            <a:endParaRPr lang="en-US" sz="5900" b="1" spc="-100" dirty="0">
              <a:solidFill>
                <a:schemeClr val="tx1"/>
              </a:solidFill>
            </a:endParaRPr>
          </a:p>
        </p:txBody>
      </p:sp>
      <p:pic>
        <p:nvPicPr>
          <p:cNvPr id="5" name="Picture 4" descr="A child posing for the camera&#10;&#10;Description generated with very high confidence">
            <a:extLst>
              <a:ext uri="{FF2B5EF4-FFF2-40B4-BE49-F238E27FC236}">
                <a16:creationId xmlns:a16="http://schemas.microsoft.com/office/drawing/2014/main" id="{D5BEA206-F16F-45A9-AE77-81FD1354274C}"/>
              </a:ext>
            </a:extLst>
          </p:cNvPr>
          <p:cNvPicPr/>
          <p:nvPr/>
        </p:nvPicPr>
        <p:blipFill rotWithShape="1">
          <a:blip r:embed="rId2">
            <a:extLst>
              <a:ext uri="{28A0092B-C50C-407E-A947-70E740481C1C}">
                <a14:useLocalDpi xmlns:a14="http://schemas.microsoft.com/office/drawing/2010/main" val="0"/>
              </a:ext>
            </a:extLst>
          </a:blip>
          <a:srcRect t="15054" r="-2" b="14738"/>
          <a:stretch/>
        </p:blipFill>
        <p:spPr bwMode="auto">
          <a:xfrm>
            <a:off x="802385" y="484632"/>
            <a:ext cx="7978140" cy="3556755"/>
          </a:xfrm>
          <a:prstGeom prst="rect">
            <a:avLst/>
          </a:prstGeom>
          <a:noFill/>
        </p:spPr>
      </p:pic>
    </p:spTree>
    <p:extLst>
      <p:ext uri="{BB962C8B-B14F-4D97-AF65-F5344CB8AC3E}">
        <p14:creationId xmlns:p14="http://schemas.microsoft.com/office/powerpoint/2010/main" val="3271070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959B03-C937-4569-9026-32FFFD1F4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Content Placeholder 3" descr="Image result for vermont families young children">
            <a:extLst>
              <a:ext uri="{FF2B5EF4-FFF2-40B4-BE49-F238E27FC236}">
                <a16:creationId xmlns:a16="http://schemas.microsoft.com/office/drawing/2014/main" id="{659CC934-B24B-4113-9BB8-6209C9F5CCAB}"/>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24534" r="126"/>
          <a:stretch/>
        </p:blipFill>
        <p:spPr bwMode="auto">
          <a:xfrm>
            <a:off x="2705769" y="758952"/>
            <a:ext cx="6035478" cy="5330952"/>
          </a:xfrm>
          <a:prstGeom prst="rect">
            <a:avLst/>
          </a:prstGeom>
          <a:noFill/>
        </p:spPr>
      </p:pic>
      <p:sp>
        <p:nvSpPr>
          <p:cNvPr id="11" name="Rectangle 10">
            <a:extLst>
              <a:ext uri="{FF2B5EF4-FFF2-40B4-BE49-F238E27FC236}">
                <a16:creationId xmlns:a16="http://schemas.microsoft.com/office/drawing/2014/main" id="{7B2A55B3-2539-4BF5-BA64-F7590B870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443A5CD5-7A38-4CF1-9B3F-6CA8C769E550}"/>
              </a:ext>
            </a:extLst>
          </p:cNvPr>
          <p:cNvSpPr txBox="1"/>
          <p:nvPr/>
        </p:nvSpPr>
        <p:spPr>
          <a:xfrm>
            <a:off x="130629" y="1001486"/>
            <a:ext cx="2326432" cy="4893647"/>
          </a:xfrm>
          <a:prstGeom prst="rect">
            <a:avLst/>
          </a:prstGeom>
          <a:noFill/>
        </p:spPr>
        <p:txBody>
          <a:bodyPr wrap="square" rtlCol="0">
            <a:spAutoFit/>
          </a:bodyPr>
          <a:lstStyle/>
          <a:p>
            <a:r>
              <a:rPr lang="en-US" sz="2400" dirty="0"/>
              <a:t>What can people do to help you feel respected?</a:t>
            </a:r>
          </a:p>
          <a:p>
            <a:endParaRPr lang="en-US" sz="2400" dirty="0"/>
          </a:p>
          <a:p>
            <a:r>
              <a:rPr lang="en-US" sz="2400" dirty="0"/>
              <a:t>What does a program/school need to do to support your family’s priorities, values, and culture?</a:t>
            </a:r>
          </a:p>
          <a:p>
            <a:endParaRPr lang="en-US" sz="2400" dirty="0"/>
          </a:p>
          <a:p>
            <a:r>
              <a:rPr lang="en-US" sz="2400" dirty="0"/>
              <a:t> </a:t>
            </a:r>
          </a:p>
        </p:txBody>
      </p:sp>
    </p:spTree>
    <p:extLst>
      <p:ext uri="{BB962C8B-B14F-4D97-AF65-F5344CB8AC3E}">
        <p14:creationId xmlns:p14="http://schemas.microsoft.com/office/powerpoint/2010/main" val="2827211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959B03-C937-4569-9026-32FFFD1F46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Content Placeholder 3" descr="Image result for vermont families young child disability">
            <a:extLst>
              <a:ext uri="{FF2B5EF4-FFF2-40B4-BE49-F238E27FC236}">
                <a16:creationId xmlns:a16="http://schemas.microsoft.com/office/drawing/2014/main" id="{B568072F-7272-43F3-AF3E-12A2E0C16818}"/>
              </a:ext>
            </a:extLst>
          </p:cNvPr>
          <p:cNvPicPr>
            <a:picLocks noGrp="1"/>
          </p:cNvPicPr>
          <p:nvPr>
            <p:ph idx="1"/>
          </p:nvPr>
        </p:nvPicPr>
        <p:blipFill rotWithShape="1">
          <a:blip r:embed="rId3">
            <a:extLst>
              <a:ext uri="{28A0092B-C50C-407E-A947-70E740481C1C}">
                <a14:useLocalDpi xmlns:a14="http://schemas.microsoft.com/office/drawing/2010/main" val="0"/>
              </a:ext>
            </a:extLst>
          </a:blip>
          <a:srcRect l="12684" r="11976"/>
          <a:stretch/>
        </p:blipFill>
        <p:spPr bwMode="auto">
          <a:xfrm>
            <a:off x="2705769" y="758952"/>
            <a:ext cx="6035478" cy="5330952"/>
          </a:xfrm>
          <a:prstGeom prst="rect">
            <a:avLst/>
          </a:prstGeom>
          <a:noFill/>
        </p:spPr>
      </p:pic>
      <p:sp>
        <p:nvSpPr>
          <p:cNvPr id="11" name="Rectangle 10">
            <a:extLst>
              <a:ext uri="{FF2B5EF4-FFF2-40B4-BE49-F238E27FC236}">
                <a16:creationId xmlns:a16="http://schemas.microsoft.com/office/drawing/2014/main" id="{7B2A55B3-2539-4BF5-BA64-F7590B870F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C6D08E58-06C8-4492-BA02-750EF05936CF}"/>
              </a:ext>
            </a:extLst>
          </p:cNvPr>
          <p:cNvSpPr txBox="1"/>
          <p:nvPr/>
        </p:nvSpPr>
        <p:spPr>
          <a:xfrm>
            <a:off x="124408" y="926841"/>
            <a:ext cx="2369976" cy="4955203"/>
          </a:xfrm>
          <a:prstGeom prst="rect">
            <a:avLst/>
          </a:prstGeom>
          <a:noFill/>
        </p:spPr>
        <p:txBody>
          <a:bodyPr wrap="square" rtlCol="0">
            <a:spAutoFit/>
          </a:bodyPr>
          <a:lstStyle/>
          <a:p>
            <a:pPr marR="0" lvl="0">
              <a:spcBef>
                <a:spcPts val="0"/>
              </a:spcBef>
              <a:spcAft>
                <a:spcPts val="0"/>
              </a:spcAft>
            </a:pPr>
            <a:r>
              <a:rPr lang="en-US" sz="2400" dirty="0">
                <a:latin typeface="Calibri" panose="020F0502020204030204" pitchFamily="34" charset="0"/>
                <a:ea typeface="Times New Roman" panose="02020603050405020304" pitchFamily="18" charset="0"/>
                <a:cs typeface="Arial" panose="020B0604020202020204" pitchFamily="34" charset="0"/>
              </a:rPr>
              <a:t>What is your greatest worry for your children when they are in the care of someone else?</a:t>
            </a:r>
          </a:p>
          <a:p>
            <a:pPr marR="0" lvl="0">
              <a:spcBef>
                <a:spcPts val="0"/>
              </a:spcBef>
              <a:spcAft>
                <a:spcPts val="0"/>
              </a:spcAft>
            </a:pPr>
            <a:endParaRPr lang="en-US" sz="2800" dirty="0">
              <a:latin typeface="Cambria" panose="02040503050406030204" pitchFamily="18" charset="0"/>
              <a:ea typeface="MS Mincho" panose="02020609040205080304" pitchFamily="49" charset="-128"/>
              <a:cs typeface="Times New Roman" panose="02020603050405020304" pitchFamily="18" charset="0"/>
            </a:endParaRPr>
          </a:p>
          <a:p>
            <a:pPr marR="0" lvl="0">
              <a:spcBef>
                <a:spcPts val="0"/>
              </a:spcBef>
              <a:spcAft>
                <a:spcPts val="0"/>
              </a:spcAft>
            </a:pPr>
            <a:r>
              <a:rPr lang="en-US" sz="2400" dirty="0">
                <a:latin typeface="Calibri" panose="020F0502020204030204" pitchFamily="34" charset="0"/>
                <a:ea typeface="Times New Roman" panose="02020603050405020304" pitchFamily="18" charset="0"/>
                <a:cs typeface="Arial" panose="020B0604020202020204" pitchFamily="34" charset="0"/>
              </a:rPr>
              <a:t>What is your greatest hope for your children when they are in the care of someone else?</a:t>
            </a:r>
            <a:endParaRPr lang="en-US" sz="2800" dirty="0">
              <a:latin typeface="Cambria" panose="020405030504060302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2319501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BEA0D-5E3D-479C-B9C7-070DFA22B56A}"/>
              </a:ext>
            </a:extLst>
          </p:cNvPr>
          <p:cNvSpPr>
            <a:spLocks noGrp="1"/>
          </p:cNvSpPr>
          <p:nvPr>
            <p:ph type="title"/>
          </p:nvPr>
        </p:nvSpPr>
        <p:spPr>
          <a:xfrm>
            <a:off x="314097" y="4047429"/>
            <a:ext cx="2210611" cy="1283461"/>
          </a:xfrm>
        </p:spPr>
        <p:txBody>
          <a:bodyPr anchor="b">
            <a:normAutofit fontScale="90000"/>
          </a:bodyPr>
          <a:lstStyle/>
          <a:p>
            <a:pPr lvl="0" defTabSz="457200">
              <a:lnSpc>
                <a:spcPct val="100000"/>
              </a:lnSpc>
              <a:spcBef>
                <a:spcPts val="0"/>
              </a:spcBef>
            </a:pPr>
            <a:r>
              <a:rPr lang="en-US" sz="2700" spc="0" dirty="0">
                <a:solidFill>
                  <a:srgbClr val="000000"/>
                </a:solidFill>
                <a:ea typeface="Times New Roman" panose="02020603050405020304" pitchFamily="18" charset="0"/>
                <a:cs typeface="Arial" panose="020B0604020202020204" pitchFamily="34" charset="0"/>
              </a:rPr>
              <a:t>Imagine the best program/</a:t>
            </a:r>
            <a:br>
              <a:rPr lang="en-US" sz="2700" spc="0" dirty="0">
                <a:solidFill>
                  <a:srgbClr val="000000"/>
                </a:solidFill>
                <a:ea typeface="Times New Roman" panose="02020603050405020304" pitchFamily="18" charset="0"/>
                <a:cs typeface="Arial" panose="020B0604020202020204" pitchFamily="34" charset="0"/>
              </a:rPr>
            </a:br>
            <a:r>
              <a:rPr lang="en-US" sz="2700" spc="0" dirty="0">
                <a:solidFill>
                  <a:srgbClr val="000000"/>
                </a:solidFill>
                <a:ea typeface="Times New Roman" panose="02020603050405020304" pitchFamily="18" charset="0"/>
                <a:cs typeface="Arial" panose="020B0604020202020204" pitchFamily="34" charset="0"/>
              </a:rPr>
              <a:t>school that supports your children and includes your family. What does it look like? </a:t>
            </a:r>
            <a:br>
              <a:rPr lang="en-US" sz="1200" spc="0" dirty="0">
                <a:solidFill>
                  <a:srgbClr val="000000"/>
                </a:solidFill>
                <a:latin typeface="Cambria" panose="02040503050406030204" pitchFamily="18" charset="0"/>
                <a:ea typeface="MS Mincho" panose="02020609040205080304" pitchFamily="49" charset="-128"/>
                <a:cs typeface="Times New Roman" panose="02020603050405020304" pitchFamily="18" charset="0"/>
              </a:rPr>
            </a:br>
            <a:endParaRPr lang="en-US" sz="2100" dirty="0"/>
          </a:p>
        </p:txBody>
      </p:sp>
      <p:pic>
        <p:nvPicPr>
          <p:cNvPr id="7" name="Content Placeholder 3">
            <a:extLst>
              <a:ext uri="{FF2B5EF4-FFF2-40B4-BE49-F238E27FC236}">
                <a16:creationId xmlns:a16="http://schemas.microsoft.com/office/drawing/2014/main" id="{E51292AD-9C8C-4CC9-A784-E12578A64AC7}"/>
              </a:ext>
            </a:extLst>
          </p:cNvPr>
          <p:cNvPicPr>
            <a:picLocks noChangeAspect="1"/>
          </p:cNvPicPr>
          <p:nvPr/>
        </p:nvPicPr>
        <p:blipFill rotWithShape="1">
          <a:blip r:embed="rId3"/>
          <a:srcRect l="10701" r="20684" b="1"/>
          <a:stretch/>
        </p:blipFill>
        <p:spPr>
          <a:xfrm>
            <a:off x="2834172" y="758952"/>
            <a:ext cx="5829301" cy="5330952"/>
          </a:xfrm>
          <a:prstGeom prst="rect">
            <a:avLst/>
          </a:prstGeom>
        </p:spPr>
      </p:pic>
    </p:spTree>
    <p:extLst>
      <p:ext uri="{BB962C8B-B14F-4D97-AF65-F5344CB8AC3E}">
        <p14:creationId xmlns:p14="http://schemas.microsoft.com/office/powerpoint/2010/main" val="3852772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481671"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D1E1029-477D-4BE1-8C79-F1A9D0E31008}"/>
              </a:ext>
            </a:extLst>
          </p:cNvPr>
          <p:cNvSpPr>
            <a:spLocks noGrp="1"/>
          </p:cNvSpPr>
          <p:nvPr>
            <p:ph type="title"/>
          </p:nvPr>
        </p:nvSpPr>
        <p:spPr>
          <a:xfrm>
            <a:off x="155510" y="1125894"/>
            <a:ext cx="3090892" cy="3918857"/>
          </a:xfrm>
        </p:spPr>
        <p:txBody>
          <a:bodyPr vert="horz" lIns="91440" tIns="45720" rIns="91440" bIns="45720" rtlCol="0" anchor="b">
            <a:normAutofit/>
          </a:bodyPr>
          <a:lstStyle/>
          <a:p>
            <a:r>
              <a:rPr lang="en-US" sz="2800" spc="-100" dirty="0">
                <a:solidFill>
                  <a:schemeClr val="tx1"/>
                </a:solidFill>
              </a:rPr>
              <a:t>Clear Communication</a:t>
            </a:r>
            <a:br>
              <a:rPr lang="en-US" sz="2800" spc="-100" dirty="0">
                <a:solidFill>
                  <a:schemeClr val="tx1"/>
                </a:solidFill>
              </a:rPr>
            </a:br>
            <a:br>
              <a:rPr lang="en-US" sz="2800" spc="-100" dirty="0">
                <a:solidFill>
                  <a:schemeClr val="tx1"/>
                </a:solidFill>
              </a:rPr>
            </a:br>
            <a:r>
              <a:rPr lang="en-US" sz="2800" spc="-100" dirty="0">
                <a:solidFill>
                  <a:schemeClr val="tx1"/>
                </a:solidFill>
              </a:rPr>
              <a:t>Safety</a:t>
            </a:r>
            <a:br>
              <a:rPr lang="en-US" sz="2800" spc="-100" dirty="0">
                <a:solidFill>
                  <a:schemeClr val="tx1"/>
                </a:solidFill>
              </a:rPr>
            </a:br>
            <a:br>
              <a:rPr lang="en-US" sz="2800" spc="-100" dirty="0">
                <a:solidFill>
                  <a:schemeClr val="tx1"/>
                </a:solidFill>
              </a:rPr>
            </a:br>
            <a:r>
              <a:rPr lang="en-US" sz="2800" spc="-100" dirty="0">
                <a:solidFill>
                  <a:schemeClr val="tx1"/>
                </a:solidFill>
              </a:rPr>
              <a:t>Creating Community</a:t>
            </a:r>
            <a:br>
              <a:rPr lang="en-US" sz="2800" spc="-100" dirty="0">
                <a:solidFill>
                  <a:schemeClr val="tx1"/>
                </a:solidFill>
              </a:rPr>
            </a:br>
            <a:br>
              <a:rPr lang="en-US" sz="2800" spc="-100" dirty="0">
                <a:solidFill>
                  <a:schemeClr val="tx1"/>
                </a:solidFill>
              </a:rPr>
            </a:br>
            <a:r>
              <a:rPr lang="en-US" sz="2800" spc="-100" dirty="0">
                <a:solidFill>
                  <a:schemeClr val="tx1"/>
                </a:solidFill>
              </a:rPr>
              <a:t>Respecting Diversity</a:t>
            </a:r>
          </a:p>
        </p:txBody>
      </p:sp>
      <p:pic>
        <p:nvPicPr>
          <p:cNvPr id="7" name="Picture 6">
            <a:extLst>
              <a:ext uri="{FF2B5EF4-FFF2-40B4-BE49-F238E27FC236}">
                <a16:creationId xmlns:a16="http://schemas.microsoft.com/office/drawing/2014/main" id="{A007C9AC-ABA7-433B-8F92-88550684ECFF}"/>
              </a:ext>
            </a:extLst>
          </p:cNvPr>
          <p:cNvPicPr>
            <a:picLocks noChangeAspect="1"/>
          </p:cNvPicPr>
          <p:nvPr/>
        </p:nvPicPr>
        <p:blipFill rotWithShape="1">
          <a:blip r:embed="rId3"/>
          <a:srcRect r="-3" b="12371"/>
          <a:stretch/>
        </p:blipFill>
        <p:spPr>
          <a:xfrm>
            <a:off x="3840480" y="759599"/>
            <a:ext cx="4775453" cy="5330650"/>
          </a:xfrm>
          <a:prstGeom prst="rect">
            <a:avLst/>
          </a:prstGeom>
        </p:spPr>
      </p:pic>
      <p:sp>
        <p:nvSpPr>
          <p:cNvPr id="20" name="Rectangle 19">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91148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481671"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p:cNvSpPr txBox="1"/>
          <p:nvPr/>
        </p:nvSpPr>
        <p:spPr>
          <a:xfrm>
            <a:off x="162560" y="1298448"/>
            <a:ext cx="3083842" cy="325526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400" b="1" spc="-100" dirty="0">
                <a:solidFill>
                  <a:srgbClr val="FFFFFF"/>
                </a:solidFill>
                <a:latin typeface="+mj-lt"/>
                <a:ea typeface="+mj-ea"/>
                <a:cs typeface="+mj-cs"/>
              </a:rPr>
              <a:t>Lori Erbrederis Meyer</a:t>
            </a:r>
          </a:p>
          <a:p>
            <a:pPr defTabSz="914400">
              <a:lnSpc>
                <a:spcPct val="90000"/>
              </a:lnSpc>
              <a:spcBef>
                <a:spcPct val="0"/>
              </a:spcBef>
              <a:spcAft>
                <a:spcPts val="600"/>
              </a:spcAft>
            </a:pPr>
            <a:endParaRPr lang="en-US" sz="2400" b="1" spc="-100" dirty="0">
              <a:solidFill>
                <a:srgbClr val="FFFFFF"/>
              </a:solidFill>
              <a:latin typeface="+mj-lt"/>
              <a:ea typeface="+mj-ea"/>
              <a:cs typeface="+mj-cs"/>
            </a:endParaRPr>
          </a:p>
          <a:p>
            <a:pPr defTabSz="914400">
              <a:lnSpc>
                <a:spcPct val="90000"/>
              </a:lnSpc>
              <a:spcBef>
                <a:spcPct val="0"/>
              </a:spcBef>
              <a:spcAft>
                <a:spcPts val="600"/>
              </a:spcAft>
            </a:pPr>
            <a:r>
              <a:rPr lang="en-US" sz="2400" b="1" spc="-100" dirty="0">
                <a:solidFill>
                  <a:srgbClr val="FFFFFF"/>
                </a:solidFill>
                <a:latin typeface="+mj-lt"/>
                <a:ea typeface="+mj-ea"/>
                <a:cs typeface="+mj-cs"/>
              </a:rPr>
              <a:t>	and</a:t>
            </a:r>
          </a:p>
          <a:p>
            <a:pPr defTabSz="914400">
              <a:lnSpc>
                <a:spcPct val="90000"/>
              </a:lnSpc>
              <a:spcBef>
                <a:spcPct val="0"/>
              </a:spcBef>
              <a:spcAft>
                <a:spcPts val="600"/>
              </a:spcAft>
            </a:pPr>
            <a:endParaRPr lang="en-US" sz="2400" b="1" spc="-100" dirty="0">
              <a:solidFill>
                <a:srgbClr val="FFFFFF"/>
              </a:solidFill>
              <a:latin typeface="+mj-lt"/>
              <a:ea typeface="+mj-ea"/>
              <a:cs typeface="+mj-cs"/>
            </a:endParaRPr>
          </a:p>
          <a:p>
            <a:pPr defTabSz="914400">
              <a:lnSpc>
                <a:spcPct val="90000"/>
              </a:lnSpc>
              <a:spcBef>
                <a:spcPct val="0"/>
              </a:spcBef>
              <a:spcAft>
                <a:spcPts val="600"/>
              </a:spcAft>
            </a:pPr>
            <a:r>
              <a:rPr lang="en-US" sz="2400" b="1" spc="-100" dirty="0">
                <a:solidFill>
                  <a:srgbClr val="FFFFFF"/>
                </a:solidFill>
                <a:latin typeface="+mj-lt"/>
                <a:ea typeface="+mj-ea"/>
                <a:cs typeface="+mj-cs"/>
              </a:rPr>
              <a:t>Lillian Erbrederis Meyer</a:t>
            </a:r>
          </a:p>
        </p:txBody>
      </p:sp>
      <p:pic>
        <p:nvPicPr>
          <p:cNvPr id="2" name="Picture 1">
            <a:extLst>
              <a:ext uri="{FF2B5EF4-FFF2-40B4-BE49-F238E27FC236}">
                <a16:creationId xmlns:a16="http://schemas.microsoft.com/office/drawing/2014/main" id="{85CE0BD7-C01F-4733-A9CA-5828F68E82C1}"/>
              </a:ext>
            </a:extLst>
          </p:cNvPr>
          <p:cNvPicPr>
            <a:picLocks noChangeAspect="1"/>
          </p:cNvPicPr>
          <p:nvPr/>
        </p:nvPicPr>
        <p:blipFill>
          <a:blip r:embed="rId3"/>
          <a:stretch>
            <a:fillRect/>
          </a:stretch>
        </p:blipFill>
        <p:spPr>
          <a:xfrm>
            <a:off x="4189233" y="759599"/>
            <a:ext cx="4077947" cy="5330650"/>
          </a:xfrm>
          <a:prstGeom prst="rect">
            <a:avLst/>
          </a:prstGeom>
        </p:spPr>
      </p:pic>
      <p:sp>
        <p:nvSpPr>
          <p:cNvPr id="17" name="Rectangle 16">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49952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32AC8-22CC-4C10-AA3B-A9CA1D53BE4C}"/>
              </a:ext>
            </a:extLst>
          </p:cNvPr>
          <p:cNvSpPr>
            <a:spLocks noGrp="1"/>
          </p:cNvSpPr>
          <p:nvPr>
            <p:ph type="title"/>
          </p:nvPr>
        </p:nvSpPr>
        <p:spPr>
          <a:xfrm>
            <a:off x="68424" y="1123838"/>
            <a:ext cx="2444621" cy="4601183"/>
          </a:xfrm>
        </p:spPr>
        <p:txBody>
          <a:bodyPr>
            <a:normAutofit/>
          </a:bodyPr>
          <a:lstStyle/>
          <a:p>
            <a:r>
              <a:rPr lang="en-US" sz="4400" dirty="0">
                <a:solidFill>
                  <a:schemeClr val="tx1"/>
                </a:solidFill>
              </a:rPr>
              <a:t>Sample responses from families</a:t>
            </a:r>
          </a:p>
        </p:txBody>
      </p:sp>
      <p:sp>
        <p:nvSpPr>
          <p:cNvPr id="3" name="Content Placeholder 2">
            <a:extLst>
              <a:ext uri="{FF2B5EF4-FFF2-40B4-BE49-F238E27FC236}">
                <a16:creationId xmlns:a16="http://schemas.microsoft.com/office/drawing/2014/main" id="{FFEF7DA7-DA8D-455F-8E06-F69FCE0C66FC}"/>
              </a:ext>
            </a:extLst>
          </p:cNvPr>
          <p:cNvSpPr>
            <a:spLocks noGrp="1"/>
          </p:cNvSpPr>
          <p:nvPr>
            <p:ph idx="1"/>
          </p:nvPr>
        </p:nvSpPr>
        <p:spPr/>
        <p:txBody>
          <a:bodyPr/>
          <a:lstStyle/>
          <a:p>
            <a:pPr marL="0" marR="0" indent="0">
              <a:spcBef>
                <a:spcPts val="0"/>
              </a:spcBef>
              <a:spcAft>
                <a:spcPts val="0"/>
              </a:spcAft>
              <a:buNone/>
            </a:pPr>
            <a:r>
              <a:rPr lang="en-US" sz="2400" i="1" dirty="0">
                <a:solidFill>
                  <a:srgbClr val="000000"/>
                </a:solidFill>
                <a:latin typeface="Calibri" panose="020F0502020204030204" pitchFamily="34" charset="0"/>
                <a:ea typeface="MS Mincho" panose="02020609040205080304" pitchFamily="49" charset="-128"/>
                <a:cs typeface="Arial" panose="020B0604020202020204" pitchFamily="34" charset="0"/>
              </a:rPr>
              <a:t>“Teachers who love teaching, who are flexible thinkers, who inspire creativity and scaffold learning for every child. Placing great emphasis on social emotional wellbeing of everyone children and adults and prioritizing that above academics and test scores.” </a:t>
            </a:r>
          </a:p>
          <a:p>
            <a:pPr marL="0" marR="0" indent="0">
              <a:spcBef>
                <a:spcPts val="0"/>
              </a:spcBef>
              <a:spcAft>
                <a:spcPts val="0"/>
              </a:spcAft>
              <a:buNone/>
            </a:pPr>
            <a:endParaRPr lang="en-US" sz="2800" dirty="0">
              <a:latin typeface="Cambria" panose="02040503050406030204" pitchFamily="18" charset="0"/>
              <a:ea typeface="MS Mincho" panose="02020609040205080304" pitchFamily="49" charset="-128"/>
              <a:cs typeface="Times New Roman" panose="02020603050405020304" pitchFamily="18" charset="0"/>
            </a:endParaRPr>
          </a:p>
          <a:p>
            <a:pPr marL="0" indent="0">
              <a:buNone/>
            </a:pPr>
            <a:r>
              <a:rPr lang="en-US" sz="2400" i="1" dirty="0">
                <a:solidFill>
                  <a:srgbClr val="000000"/>
                </a:solidFill>
                <a:latin typeface="Calibri" panose="020F0502020204030204" pitchFamily="34" charset="0"/>
                <a:ea typeface="MS Mincho" panose="02020609040205080304" pitchFamily="49" charset="-128"/>
                <a:cs typeface="Arial" panose="020B0604020202020204" pitchFamily="34" charset="0"/>
              </a:rPr>
              <a:t>“That she will have joy and be enjoyed and that there will be balance between her needs and the needs of the larger group. Through this balance she will learn to be part of a community. That she will learn to love learning and be full of curiosity.”</a:t>
            </a:r>
          </a:p>
          <a:p>
            <a:pPr marL="0" indent="0">
              <a:buNone/>
            </a:pPr>
            <a:endParaRPr lang="en-US" dirty="0"/>
          </a:p>
        </p:txBody>
      </p:sp>
    </p:spTree>
    <p:extLst>
      <p:ext uri="{BB962C8B-B14F-4D97-AF65-F5344CB8AC3E}">
        <p14:creationId xmlns:p14="http://schemas.microsoft.com/office/powerpoint/2010/main" val="1157917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2697" y="761999"/>
            <a:ext cx="219398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8780525"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1BFF709-9D4A-46DD-ABC6-65648733E330}"/>
              </a:ext>
            </a:extLst>
          </p:cNvPr>
          <p:cNvSpPr>
            <a:spLocks noGrp="1"/>
          </p:cNvSpPr>
          <p:nvPr>
            <p:ph type="title"/>
          </p:nvPr>
        </p:nvSpPr>
        <p:spPr>
          <a:xfrm>
            <a:off x="802386" y="4590661"/>
            <a:ext cx="7658146" cy="1065690"/>
          </a:xfrm>
        </p:spPr>
        <p:txBody>
          <a:bodyPr vert="horz" lIns="91440" tIns="45720" rIns="91440" bIns="45720" rtlCol="0" anchor="b">
            <a:normAutofit/>
          </a:bodyPr>
          <a:lstStyle/>
          <a:p>
            <a:r>
              <a:rPr lang="en-US" sz="4400" spc="-100" dirty="0">
                <a:solidFill>
                  <a:schemeClr val="tx1"/>
                </a:solidFill>
              </a:rPr>
              <a:t>Statewide endorsement process</a:t>
            </a:r>
          </a:p>
        </p:txBody>
      </p:sp>
      <p:pic>
        <p:nvPicPr>
          <p:cNvPr id="7" name="Content Placeholder 3" descr="A screenshot of a cell phone&#10;&#10;Description generated with very high confidence">
            <a:extLst>
              <a:ext uri="{FF2B5EF4-FFF2-40B4-BE49-F238E27FC236}">
                <a16:creationId xmlns:a16="http://schemas.microsoft.com/office/drawing/2014/main" id="{62D95EC5-8129-49D3-9291-6FCE8955E4D8}"/>
              </a:ext>
            </a:extLst>
          </p:cNvPr>
          <p:cNvPicPr>
            <a:picLocks noChangeAspect="1"/>
          </p:cNvPicPr>
          <p:nvPr/>
        </p:nvPicPr>
        <p:blipFill>
          <a:blip r:embed="rId3"/>
          <a:stretch>
            <a:fillRect/>
          </a:stretch>
        </p:blipFill>
        <p:spPr>
          <a:xfrm>
            <a:off x="222259" y="884293"/>
            <a:ext cx="5304963" cy="2944368"/>
          </a:xfrm>
          <a:prstGeom prst="rect">
            <a:avLst/>
          </a:prstGeom>
        </p:spPr>
      </p:pic>
      <p:pic>
        <p:nvPicPr>
          <p:cNvPr id="5" name="Content Placeholder 4">
            <a:extLst>
              <a:ext uri="{FF2B5EF4-FFF2-40B4-BE49-F238E27FC236}">
                <a16:creationId xmlns:a16="http://schemas.microsoft.com/office/drawing/2014/main" id="{3D29371A-8A4C-4D01-96A4-3168A6C76133}"/>
              </a:ext>
            </a:extLst>
          </p:cNvPr>
          <p:cNvPicPr>
            <a:picLocks noGrp="1" noChangeAspect="1"/>
          </p:cNvPicPr>
          <p:nvPr>
            <p:ph idx="1"/>
          </p:nvPr>
        </p:nvPicPr>
        <p:blipFill>
          <a:blip r:embed="rId4"/>
          <a:stretch>
            <a:fillRect/>
          </a:stretch>
        </p:blipFill>
        <p:spPr>
          <a:xfrm>
            <a:off x="5876469" y="884293"/>
            <a:ext cx="2767705" cy="2944368"/>
          </a:xfrm>
          <a:prstGeom prst="rect">
            <a:avLst/>
          </a:prstGeom>
        </p:spPr>
      </p:pic>
    </p:spTree>
    <p:extLst>
      <p:ext uri="{BB962C8B-B14F-4D97-AF65-F5344CB8AC3E}">
        <p14:creationId xmlns:p14="http://schemas.microsoft.com/office/powerpoint/2010/main" val="3003336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13A95FF-1A75-49AA-86AE-EED61BD0E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3481671"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Content Placeholder 8">
            <a:extLst>
              <a:ext uri="{FF2B5EF4-FFF2-40B4-BE49-F238E27FC236}">
                <a16:creationId xmlns:a16="http://schemas.microsoft.com/office/drawing/2014/main" id="{3D002857-AE0B-4269-BEEE-9CC984C6A05E}"/>
              </a:ext>
            </a:extLst>
          </p:cNvPr>
          <p:cNvSpPr>
            <a:spLocks noGrp="1"/>
          </p:cNvSpPr>
          <p:nvPr>
            <p:ph idx="1"/>
          </p:nvPr>
        </p:nvSpPr>
        <p:spPr>
          <a:xfrm>
            <a:off x="216936" y="2510395"/>
            <a:ext cx="3012087" cy="3274586"/>
          </a:xfrm>
        </p:spPr>
        <p:txBody>
          <a:bodyPr anchor="t">
            <a:normAutofit/>
          </a:bodyPr>
          <a:lstStyle/>
          <a:p>
            <a:endParaRPr lang="en-US">
              <a:solidFill>
                <a:srgbClr val="FFFFFF"/>
              </a:solidFill>
            </a:endParaRPr>
          </a:p>
        </p:txBody>
      </p:sp>
      <p:pic>
        <p:nvPicPr>
          <p:cNvPr id="25" name="Content Placeholder 3">
            <a:extLst>
              <a:ext uri="{FF2B5EF4-FFF2-40B4-BE49-F238E27FC236}">
                <a16:creationId xmlns:a16="http://schemas.microsoft.com/office/drawing/2014/main" id="{4AC542B5-0D8C-437A-9F0E-2307E29A5718}"/>
              </a:ext>
            </a:extLst>
          </p:cNvPr>
          <p:cNvPicPr>
            <a:picLocks noChangeAspect="1"/>
          </p:cNvPicPr>
          <p:nvPr/>
        </p:nvPicPr>
        <p:blipFill rotWithShape="1">
          <a:blip r:embed="rId3"/>
          <a:srcRect r="1" b="12215"/>
          <a:stretch/>
        </p:blipFill>
        <p:spPr>
          <a:xfrm>
            <a:off x="3853097" y="759599"/>
            <a:ext cx="4645325" cy="5330650"/>
          </a:xfrm>
          <a:prstGeom prst="rect">
            <a:avLst/>
          </a:prstGeom>
        </p:spPr>
      </p:pic>
      <p:pic>
        <p:nvPicPr>
          <p:cNvPr id="18" name="Picture 17">
            <a:extLst>
              <a:ext uri="{FF2B5EF4-FFF2-40B4-BE49-F238E27FC236}">
                <a16:creationId xmlns:a16="http://schemas.microsoft.com/office/drawing/2014/main" id="{A82CE381-1740-46F6-AAD0-0A43F9A59B4C}"/>
              </a:ext>
            </a:extLst>
          </p:cNvPr>
          <p:cNvPicPr/>
          <p:nvPr/>
        </p:nvPicPr>
        <p:blipFill>
          <a:blip r:embed="rId4"/>
          <a:stretch>
            <a:fillRect/>
          </a:stretch>
        </p:blipFill>
        <p:spPr>
          <a:xfrm rot="10800000">
            <a:off x="167563" y="1515915"/>
            <a:ext cx="3110831" cy="3671121"/>
          </a:xfrm>
          <a:prstGeom prst="roundRect">
            <a:avLst/>
          </a:prstGeom>
        </p:spPr>
      </p:pic>
    </p:spTree>
    <p:extLst>
      <p:ext uri="{BB962C8B-B14F-4D97-AF65-F5344CB8AC3E}">
        <p14:creationId xmlns:p14="http://schemas.microsoft.com/office/powerpoint/2010/main" val="975202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874" y="892870"/>
            <a:ext cx="8248650" cy="3511847"/>
          </a:xfrm>
        </p:spPr>
        <p:txBody>
          <a:bodyPr>
            <a:normAutofit/>
          </a:bodyPr>
          <a:lstStyle/>
          <a:p>
            <a:pPr marL="0" indent="0">
              <a:spcBef>
                <a:spcPts val="0"/>
              </a:spcBef>
              <a:buClr>
                <a:srgbClr val="90C226"/>
              </a:buClr>
              <a:buNone/>
            </a:pPr>
            <a:endParaRPr lang="en-US" sz="1800" b="1"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buClr>
                <a:srgbClr val="90C226"/>
              </a:buClr>
              <a:buFont typeface="Symbol" panose="05050102010706020507" pitchFamily="18" charset="2"/>
              <a:buChar char=""/>
            </a:pPr>
            <a:endParaRPr lang="en-US" sz="1800" dirty="0"/>
          </a:p>
        </p:txBody>
      </p:sp>
      <p:sp>
        <p:nvSpPr>
          <p:cNvPr id="4" name="Rectangle 3"/>
          <p:cNvSpPr/>
          <p:nvPr/>
        </p:nvSpPr>
        <p:spPr>
          <a:xfrm>
            <a:off x="367874" y="952820"/>
            <a:ext cx="7439104" cy="2123658"/>
          </a:xfrm>
          <a:prstGeom prst="rect">
            <a:avLst/>
          </a:prstGeom>
        </p:spPr>
        <p:txBody>
          <a:bodyPr wrap="square">
            <a:spAutoFit/>
          </a:bodyPr>
          <a:lstStyle/>
          <a:p>
            <a:pPr defTabSz="457200">
              <a:buClr>
                <a:srgbClr val="90C226"/>
              </a:buClr>
              <a:buSzPct val="80000"/>
            </a:pPr>
            <a:r>
              <a:rPr lang="en-US" sz="33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a:t>
            </a:r>
            <a:r>
              <a:rPr lang="en-US" sz="3300" i="1"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For each and every family, we will respect and support them as experts, partners, and decision makers in the learning ad development of their children</a:t>
            </a:r>
            <a:r>
              <a:rPr lang="en-US" sz="33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rPr>
              <a:t>.”</a:t>
            </a:r>
            <a:endParaRPr lang="en-US" sz="3000"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father daughter"/>
          <p:cNvPicPr/>
          <p:nvPr/>
        </p:nvPicPr>
        <p:blipFill>
          <a:blip r:embed="rId2">
            <a:extLst>
              <a:ext uri="{28A0092B-C50C-407E-A947-70E740481C1C}">
                <a14:useLocalDpi xmlns:a14="http://schemas.microsoft.com/office/drawing/2010/main" val="0"/>
              </a:ext>
            </a:extLst>
          </a:blip>
          <a:srcRect/>
          <a:stretch>
            <a:fillRect/>
          </a:stretch>
        </p:blipFill>
        <p:spPr bwMode="auto">
          <a:xfrm>
            <a:off x="4836735" y="3231895"/>
            <a:ext cx="3322536" cy="3008480"/>
          </a:xfrm>
          <a:prstGeom prst="roundRect">
            <a:avLst/>
          </a:prstGeom>
          <a:noFill/>
          <a:ln>
            <a:noFill/>
          </a:ln>
        </p:spPr>
      </p:pic>
      <p:sp>
        <p:nvSpPr>
          <p:cNvPr id="6" name="Title 5">
            <a:extLst>
              <a:ext uri="{FF2B5EF4-FFF2-40B4-BE49-F238E27FC236}">
                <a16:creationId xmlns:a16="http://schemas.microsoft.com/office/drawing/2014/main" id="{A4CB9526-ED1A-4467-A850-9B1B464C885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059183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374B99-1881-474E-A904-19A0C0AC3BDF}"/>
              </a:ext>
            </a:extLst>
          </p:cNvPr>
          <p:cNvSpPr>
            <a:spLocks noGrp="1"/>
          </p:cNvSpPr>
          <p:nvPr>
            <p:ph idx="1"/>
          </p:nvPr>
        </p:nvSpPr>
        <p:spPr>
          <a:xfrm>
            <a:off x="114300" y="1876425"/>
            <a:ext cx="8248650" cy="3511550"/>
          </a:xfrm>
        </p:spPr>
        <p:txBody>
          <a:bodyPr rtlCol="0">
            <a:normAutofit/>
          </a:bodyPr>
          <a:lstStyle/>
          <a:p>
            <a:pPr marL="0" indent="0" fontAlgn="auto">
              <a:spcBef>
                <a:spcPts val="0"/>
              </a:spcBef>
              <a:spcAft>
                <a:spcPts val="0"/>
              </a:spcAft>
              <a:buClr>
                <a:srgbClr val="90C226"/>
              </a:buClr>
              <a:buFont typeface="Wingdings 3" charset="2"/>
              <a:buNone/>
              <a:defRPr/>
            </a:pPr>
            <a:endParaRPr lang="en-US" b="1"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fontAlgn="auto">
              <a:spcBef>
                <a:spcPts val="0"/>
              </a:spcBef>
              <a:spcAft>
                <a:spcPts val="0"/>
              </a:spcAft>
              <a:buClr>
                <a:srgbClr val="90C226"/>
              </a:buClr>
              <a:buFont typeface="Symbol" panose="05050102010706020507" pitchFamily="18" charset="2"/>
              <a:buChar char=""/>
              <a:defRPr/>
            </a:pPr>
            <a:endParaRPr lang="en-US" dirty="0">
              <a:solidFill>
                <a:schemeClr val="tx1">
                  <a:lumMod val="75000"/>
                  <a:lumOff val="25000"/>
                </a:schemeClr>
              </a:solidFill>
            </a:endParaRPr>
          </a:p>
        </p:txBody>
      </p:sp>
      <p:sp>
        <p:nvSpPr>
          <p:cNvPr id="58371" name="Rectangle 3">
            <a:extLst>
              <a:ext uri="{FF2B5EF4-FFF2-40B4-BE49-F238E27FC236}">
                <a16:creationId xmlns:a16="http://schemas.microsoft.com/office/drawing/2014/main" id="{3FC416AD-C35B-45C9-8473-77C762D03989}"/>
              </a:ext>
            </a:extLst>
          </p:cNvPr>
          <p:cNvSpPr>
            <a:spLocks noChangeArrowheads="1"/>
          </p:cNvSpPr>
          <p:nvPr/>
        </p:nvSpPr>
        <p:spPr bwMode="auto">
          <a:xfrm>
            <a:off x="538163" y="990600"/>
            <a:ext cx="726916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eaLnBrk="1" hangingPunct="1">
              <a:buClr>
                <a:srgbClr val="90C226"/>
              </a:buClr>
              <a:buSzPct val="80000"/>
            </a:pPr>
            <a:r>
              <a:rPr lang="en-US" altLang="en-US" sz="3300" dirty="0">
                <a:solidFill>
                  <a:srgbClr val="404040"/>
                </a:solidFill>
                <a:latin typeface="Calibri" panose="020F0502020204030204" pitchFamily="34" charset="0"/>
                <a:ea typeface="Calibri" panose="020F0502020204030204" pitchFamily="34" charset="0"/>
                <a:cs typeface="Times New Roman" panose="02020603050405020304" pitchFamily="18" charset="0"/>
              </a:rPr>
              <a:t>“</a:t>
            </a:r>
            <a:r>
              <a:rPr lang="en-US" altLang="en-US" sz="3300" i="1" dirty="0">
                <a:solidFill>
                  <a:srgbClr val="404040"/>
                </a:solidFill>
                <a:latin typeface="Calibri" panose="020F0502020204030204" pitchFamily="34" charset="0"/>
                <a:ea typeface="Calibri" panose="020F0502020204030204" pitchFamily="34" charset="0"/>
                <a:cs typeface="Times New Roman" panose="02020603050405020304" pitchFamily="18" charset="0"/>
              </a:rPr>
              <a:t>For each and every family, we will pledge to be open, genuine, reflective, and respectful listeners and communication partners.</a:t>
            </a:r>
            <a:r>
              <a:rPr lang="en-US" altLang="en-US" sz="3300" dirty="0">
                <a:solidFill>
                  <a:srgbClr val="404040"/>
                </a:solidFill>
                <a:latin typeface="Calibri" panose="020F0502020204030204" pitchFamily="34" charset="0"/>
                <a:ea typeface="Calibri" panose="020F0502020204030204" pitchFamily="34" charset="0"/>
                <a:cs typeface="Times New Roman" panose="02020603050405020304" pitchFamily="18" charset="0"/>
              </a:rPr>
              <a:t>”</a:t>
            </a:r>
            <a:endParaRPr lang="en-US" altLang="en-US" sz="3000" dirty="0">
              <a:solidFill>
                <a:srgbClr val="40404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2B0A2FD-B23D-428F-9492-25F8BFC8B254}"/>
              </a:ext>
            </a:extLst>
          </p:cNvPr>
          <p:cNvPicPr/>
          <p:nvPr/>
        </p:nvPicPr>
        <p:blipFill>
          <a:blip r:embed="rId4"/>
          <a:stretch>
            <a:fillRect/>
          </a:stretch>
        </p:blipFill>
        <p:spPr>
          <a:xfrm>
            <a:off x="3035508" y="3205908"/>
            <a:ext cx="5066676" cy="3070108"/>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ustDataLst>
      <p:tags r:id="rId1"/>
    </p:custDataLst>
    <p:extLst>
      <p:ext uri="{BB962C8B-B14F-4D97-AF65-F5344CB8AC3E}">
        <p14:creationId xmlns:p14="http://schemas.microsoft.com/office/powerpoint/2010/main" val="3963621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017" y="1890351"/>
            <a:ext cx="8248650" cy="3511847"/>
          </a:xfrm>
        </p:spPr>
        <p:txBody>
          <a:bodyPr>
            <a:normAutofit/>
          </a:bodyPr>
          <a:lstStyle/>
          <a:p>
            <a:pPr marL="0" indent="0">
              <a:spcBef>
                <a:spcPts val="0"/>
              </a:spcBef>
              <a:buClr>
                <a:srgbClr val="90C226"/>
              </a:buClr>
              <a:buNone/>
            </a:pPr>
            <a:endParaRPr lang="en-US" sz="1800" b="1" dirty="0">
              <a:solidFill>
                <a:prstClr val="black">
                  <a:lumMod val="75000"/>
                  <a:lumOff val="25000"/>
                </a:prstClr>
              </a:solidFill>
              <a:latin typeface="Calibri" panose="020F0502020204030204" pitchFamily="34" charset="0"/>
              <a:ea typeface="Calibri" panose="020F0502020204030204" pitchFamily="34" charset="0"/>
              <a:cs typeface="Times New Roman" panose="02020603050405020304" pitchFamily="18" charset="0"/>
            </a:endParaRPr>
          </a:p>
          <a:p>
            <a:pPr>
              <a:spcBef>
                <a:spcPts val="0"/>
              </a:spcBef>
              <a:buClr>
                <a:srgbClr val="90C226"/>
              </a:buClr>
              <a:buFont typeface="Symbol" panose="05050102010706020507" pitchFamily="18" charset="2"/>
              <a:buChar char=""/>
            </a:pPr>
            <a:endParaRPr lang="en-US" sz="1800" dirty="0"/>
          </a:p>
        </p:txBody>
      </p:sp>
      <p:sp>
        <p:nvSpPr>
          <p:cNvPr id="4" name="Rectangle 3"/>
          <p:cNvSpPr/>
          <p:nvPr/>
        </p:nvSpPr>
        <p:spPr>
          <a:xfrm>
            <a:off x="462750" y="1944061"/>
            <a:ext cx="4516504" cy="3139321"/>
          </a:xfrm>
          <a:prstGeom prst="rect">
            <a:avLst/>
          </a:prstGeom>
        </p:spPr>
        <p:txBody>
          <a:bodyPr wrap="square">
            <a:spAutoFit/>
          </a:bodyPr>
          <a:lstStyle/>
          <a:p>
            <a:pPr defTabSz="457200">
              <a:buClr>
                <a:srgbClr val="90C226"/>
              </a:buClr>
              <a:buSzPct val="80000"/>
            </a:pPr>
            <a:r>
              <a:rPr lang="en-US" sz="330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n-US" sz="33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For each and every family, we will build caring communities that are accepting of differences and foster a sense of </a:t>
            </a:r>
            <a:r>
              <a:rPr lang="en-US" sz="3300"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beloging</a:t>
            </a:r>
            <a:r>
              <a:rPr lang="en-US" sz="3300"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n-US" sz="3300"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lang="en-US" sz="3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BC12305-EA1D-4AA5-BB29-9852759EBE2B}"/>
              </a:ext>
            </a:extLst>
          </p:cNvPr>
          <p:cNvPicPr>
            <a:picLocks noChangeAspect="1"/>
          </p:cNvPicPr>
          <p:nvPr/>
        </p:nvPicPr>
        <p:blipFill>
          <a:blip r:embed="rId2"/>
          <a:stretch>
            <a:fillRect/>
          </a:stretch>
        </p:blipFill>
        <p:spPr>
          <a:xfrm>
            <a:off x="5200372" y="1448034"/>
            <a:ext cx="3592151" cy="4396480"/>
          </a:xfrm>
          <a:prstGeom prst="roundRect">
            <a:avLst/>
          </a:prstGeom>
        </p:spPr>
      </p:pic>
    </p:spTree>
    <p:extLst>
      <p:ext uri="{BB962C8B-B14F-4D97-AF65-F5344CB8AC3E}">
        <p14:creationId xmlns:p14="http://schemas.microsoft.com/office/powerpoint/2010/main" val="499054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700128"/>
            <a:ext cx="2537459" cy="3450887"/>
          </a:xfrm>
        </p:spPr>
        <p:txBody>
          <a:bodyPr>
            <a:normAutofit fontScale="90000"/>
          </a:bodyPr>
          <a:lstStyle/>
          <a:p>
            <a:pPr algn="ctr"/>
            <a:br>
              <a:rPr lang="en-US" dirty="0"/>
            </a:br>
            <a:br>
              <a:rPr lang="en-US" dirty="0"/>
            </a:br>
            <a:br>
              <a:rPr lang="en-US" dirty="0"/>
            </a:br>
            <a:br>
              <a:rPr lang="en-US" dirty="0"/>
            </a:br>
            <a:br>
              <a:rPr lang="en-US" dirty="0"/>
            </a:br>
            <a:br>
              <a:rPr lang="en-US" dirty="0"/>
            </a:br>
            <a:br>
              <a:rPr lang="en-US" dirty="0"/>
            </a:br>
            <a:br>
              <a:rPr lang="en-US" dirty="0"/>
            </a:br>
            <a:r>
              <a:rPr lang="en-US" dirty="0"/>
              <a:t>Photo-elicitation Interviews</a:t>
            </a:r>
          </a:p>
        </p:txBody>
      </p:sp>
      <p:sp>
        <p:nvSpPr>
          <p:cNvPr id="3" name="Content Placeholder 2"/>
          <p:cNvSpPr>
            <a:spLocks noGrp="1"/>
          </p:cNvSpPr>
          <p:nvPr>
            <p:ph idx="1"/>
          </p:nvPr>
        </p:nvSpPr>
        <p:spPr>
          <a:xfrm>
            <a:off x="2842924" y="228600"/>
            <a:ext cx="5486400" cy="5152292"/>
          </a:xfrm>
        </p:spPr>
        <p:txBody>
          <a:bodyPr>
            <a:normAutofit/>
          </a:bodyPr>
          <a:lstStyle/>
          <a:p>
            <a:r>
              <a:rPr lang="en-US" sz="2400" dirty="0">
                <a:solidFill>
                  <a:schemeClr val="tx1"/>
                </a:solidFill>
              </a:rPr>
              <a:t>Interviews that utilize photographs to support or enhance conversations.</a:t>
            </a:r>
          </a:p>
          <a:p>
            <a:r>
              <a:rPr lang="en-US" sz="2400" dirty="0">
                <a:solidFill>
                  <a:schemeClr val="tx1"/>
                </a:solidFill>
              </a:rPr>
              <a:t>Provides opportunities to examine participants’ experiences that are not readily observable such as feelings, thoughts, or intentions.</a:t>
            </a:r>
          </a:p>
          <a:p>
            <a:r>
              <a:rPr lang="en-US" sz="2400" dirty="0">
                <a:solidFill>
                  <a:schemeClr val="tx1"/>
                </a:solidFill>
              </a:rPr>
              <a:t>Assists with establishing rapport, extends conversations, shifts “power” from the interviewer to the participant, and facilitates personal reflection.</a:t>
            </a:r>
          </a:p>
        </p:txBody>
      </p:sp>
      <p:pic>
        <p:nvPicPr>
          <p:cNvPr id="5" name="Picture 4"/>
          <p:cNvPicPr>
            <a:picLocks noChangeAspect="1"/>
          </p:cNvPicPr>
          <p:nvPr/>
        </p:nvPicPr>
        <p:blipFill>
          <a:blip r:embed="rId2"/>
          <a:stretch>
            <a:fillRect/>
          </a:stretch>
        </p:blipFill>
        <p:spPr>
          <a:xfrm>
            <a:off x="6005223" y="4840215"/>
            <a:ext cx="3138777" cy="2017785"/>
          </a:xfrm>
          <a:prstGeom prst="rect">
            <a:avLst/>
          </a:prstGeom>
        </p:spPr>
      </p:pic>
      <p:pic>
        <p:nvPicPr>
          <p:cNvPr id="6" name="Picture 5"/>
          <p:cNvPicPr>
            <a:picLocks noChangeAspect="1"/>
          </p:cNvPicPr>
          <p:nvPr/>
        </p:nvPicPr>
        <p:blipFill>
          <a:blip r:embed="rId3"/>
          <a:stretch>
            <a:fillRect/>
          </a:stretch>
        </p:blipFill>
        <p:spPr>
          <a:xfrm>
            <a:off x="78147" y="1201618"/>
            <a:ext cx="2381165" cy="3076304"/>
          </a:xfrm>
          <a:prstGeom prst="rect">
            <a:avLst/>
          </a:prstGeom>
        </p:spPr>
      </p:pic>
      <p:pic>
        <p:nvPicPr>
          <p:cNvPr id="4" name="Picture 3"/>
          <p:cNvPicPr>
            <a:picLocks noChangeAspect="1"/>
          </p:cNvPicPr>
          <p:nvPr/>
        </p:nvPicPr>
        <p:blipFill>
          <a:blip r:embed="rId4"/>
          <a:stretch>
            <a:fillRect/>
          </a:stretch>
        </p:blipFill>
        <p:spPr>
          <a:xfrm>
            <a:off x="461759" y="1521404"/>
            <a:ext cx="1613940" cy="2436733"/>
          </a:xfrm>
          <a:prstGeom prst="rect">
            <a:avLst/>
          </a:prstGeom>
        </p:spPr>
      </p:pic>
    </p:spTree>
    <p:extLst>
      <p:ext uri="{BB962C8B-B14F-4D97-AF65-F5344CB8AC3E}">
        <p14:creationId xmlns:p14="http://schemas.microsoft.com/office/powerpoint/2010/main" val="3440914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1383" y="1933905"/>
            <a:ext cx="5486400" cy="2441448"/>
          </a:xfrm>
        </p:spPr>
        <p:txBody>
          <a:bodyPr>
            <a:noAutofit/>
          </a:bodyPr>
          <a:lstStyle/>
          <a:p>
            <a:pPr algn="ctr"/>
            <a:r>
              <a:rPr lang="en-US" sz="2700" dirty="0"/>
              <a:t>“It is important to appreciate that the photographs themselves are not the focus of the photo elicitation interview method; rather, it is the meaning and significance attributed to the image by the participant that is of research interest.”</a:t>
            </a:r>
          </a:p>
        </p:txBody>
      </p:sp>
      <p:sp>
        <p:nvSpPr>
          <p:cNvPr id="3" name="Subtitle 2"/>
          <p:cNvSpPr>
            <a:spLocks noGrp="1"/>
          </p:cNvSpPr>
          <p:nvPr>
            <p:ph type="subTitle" idx="1"/>
          </p:nvPr>
        </p:nvSpPr>
        <p:spPr>
          <a:xfrm>
            <a:off x="1563564" y="4407306"/>
            <a:ext cx="5486400" cy="914400"/>
          </a:xfrm>
        </p:spPr>
        <p:txBody>
          <a:bodyPr>
            <a:normAutofit/>
          </a:bodyPr>
          <a:lstStyle/>
          <a:p>
            <a:r>
              <a:rPr lang="en-US" sz="1400" dirty="0"/>
              <a:t>(Smith, </a:t>
            </a:r>
            <a:r>
              <a:rPr lang="en-US" sz="1400" dirty="0" err="1"/>
              <a:t>Gidlow</a:t>
            </a:r>
            <a:r>
              <a:rPr lang="en-US" sz="1400" dirty="0"/>
              <a:t>, &amp; Steel, 2012, p. 375)</a:t>
            </a:r>
          </a:p>
        </p:txBody>
      </p:sp>
      <p:pic>
        <p:nvPicPr>
          <p:cNvPr id="4" name="Picture 3"/>
          <p:cNvPicPr>
            <a:picLocks noChangeAspect="1"/>
          </p:cNvPicPr>
          <p:nvPr/>
        </p:nvPicPr>
        <p:blipFill>
          <a:blip r:embed="rId2"/>
          <a:stretch>
            <a:fillRect/>
          </a:stretch>
        </p:blipFill>
        <p:spPr>
          <a:xfrm>
            <a:off x="6449786" y="1294957"/>
            <a:ext cx="2416629" cy="1859672"/>
          </a:xfrm>
          <a:prstGeom prst="rect">
            <a:avLst/>
          </a:prstGeom>
        </p:spPr>
      </p:pic>
      <p:pic>
        <p:nvPicPr>
          <p:cNvPr id="5" name="Picture 4"/>
          <p:cNvPicPr>
            <a:picLocks noChangeAspect="1"/>
          </p:cNvPicPr>
          <p:nvPr/>
        </p:nvPicPr>
        <p:blipFill>
          <a:blip r:embed="rId3"/>
          <a:stretch>
            <a:fillRect/>
          </a:stretch>
        </p:blipFill>
        <p:spPr>
          <a:xfrm>
            <a:off x="5937783" y="3904162"/>
            <a:ext cx="2682712" cy="1785223"/>
          </a:xfrm>
          <a:prstGeom prst="rect">
            <a:avLst/>
          </a:prstGeom>
        </p:spPr>
      </p:pic>
    </p:spTree>
    <p:extLst>
      <p:ext uri="{BB962C8B-B14F-4D97-AF65-F5344CB8AC3E}">
        <p14:creationId xmlns:p14="http://schemas.microsoft.com/office/powerpoint/2010/main" val="824419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168" y="1507781"/>
            <a:ext cx="5929674" cy="2441448"/>
          </a:xfrm>
        </p:spPr>
        <p:txBody>
          <a:bodyPr/>
          <a:lstStyle/>
          <a:p>
            <a:pPr algn="ctr"/>
            <a:r>
              <a:rPr lang="en-US" dirty="0">
                <a:solidFill>
                  <a:schemeClr val="tx1"/>
                </a:solidFill>
              </a:rPr>
              <a:t>“Words are how we think. Stories are how we link.”</a:t>
            </a:r>
          </a:p>
        </p:txBody>
      </p:sp>
      <p:sp>
        <p:nvSpPr>
          <p:cNvPr id="3" name="Text Placeholder 2"/>
          <p:cNvSpPr>
            <a:spLocks noGrp="1"/>
          </p:cNvSpPr>
          <p:nvPr>
            <p:ph type="body" idx="1"/>
          </p:nvPr>
        </p:nvSpPr>
        <p:spPr>
          <a:xfrm>
            <a:off x="2846070" y="4018788"/>
            <a:ext cx="5486400" cy="685800"/>
          </a:xfrm>
        </p:spPr>
        <p:txBody>
          <a:bodyPr>
            <a:normAutofit/>
          </a:bodyPr>
          <a:lstStyle/>
          <a:p>
            <a:pPr algn="ctr"/>
            <a:r>
              <a:rPr lang="en-US" sz="2400" dirty="0">
                <a:solidFill>
                  <a:schemeClr val="tx1"/>
                </a:solidFill>
              </a:rPr>
              <a:t>Christina Baldwin</a:t>
            </a:r>
          </a:p>
        </p:txBody>
      </p:sp>
      <p:pic>
        <p:nvPicPr>
          <p:cNvPr id="4" name="Picture 3"/>
          <p:cNvPicPr>
            <a:picLocks noChangeAspect="1"/>
          </p:cNvPicPr>
          <p:nvPr/>
        </p:nvPicPr>
        <p:blipFill>
          <a:blip r:embed="rId2"/>
          <a:stretch>
            <a:fillRect/>
          </a:stretch>
        </p:blipFill>
        <p:spPr>
          <a:xfrm>
            <a:off x="100318" y="2363764"/>
            <a:ext cx="2357342" cy="1765731"/>
          </a:xfrm>
          <a:prstGeom prst="rect">
            <a:avLst/>
          </a:prstGeom>
        </p:spPr>
      </p:pic>
    </p:spTree>
    <p:extLst>
      <p:ext uri="{BB962C8B-B14F-4D97-AF65-F5344CB8AC3E}">
        <p14:creationId xmlns:p14="http://schemas.microsoft.com/office/powerpoint/2010/main" val="16094727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89" y="857251"/>
            <a:ext cx="2210612" cy="2233748"/>
          </a:xfrm>
        </p:spPr>
        <p:txBody>
          <a:bodyPr>
            <a:normAutofit/>
          </a:bodyPr>
          <a:lstStyle/>
          <a:p>
            <a:pPr algn="ctr"/>
            <a:br>
              <a:rPr lang="en-US" sz="3000" dirty="0"/>
            </a:br>
            <a:endParaRPr lang="en-US" sz="3000" dirty="0"/>
          </a:p>
        </p:txBody>
      </p:sp>
      <p:pic>
        <p:nvPicPr>
          <p:cNvPr id="7" name="Content Placeholder 6"/>
          <p:cNvPicPr>
            <a:picLocks noGrp="1" noChangeAspect="1"/>
          </p:cNvPicPr>
          <p:nvPr>
            <p:ph sz="half" idx="1"/>
          </p:nvPr>
        </p:nvPicPr>
        <p:blipFill>
          <a:blip r:embed="rId3"/>
          <a:stretch>
            <a:fillRect/>
          </a:stretch>
        </p:blipFill>
        <p:spPr>
          <a:xfrm>
            <a:off x="4683105" y="117600"/>
            <a:ext cx="3982220" cy="2692976"/>
          </a:xfrm>
          <a:prstGeom prst="rect">
            <a:avLst/>
          </a:prstGeom>
        </p:spPr>
      </p:pic>
      <p:pic>
        <p:nvPicPr>
          <p:cNvPr id="5" name="Picture 4"/>
          <p:cNvPicPr>
            <a:picLocks noChangeAspect="1"/>
          </p:cNvPicPr>
          <p:nvPr/>
        </p:nvPicPr>
        <p:blipFill>
          <a:blip r:embed="rId4"/>
          <a:stretch>
            <a:fillRect/>
          </a:stretch>
        </p:blipFill>
        <p:spPr>
          <a:xfrm>
            <a:off x="35859" y="1763682"/>
            <a:ext cx="4407177" cy="3571294"/>
          </a:xfrm>
          <a:prstGeom prst="rect">
            <a:avLst/>
          </a:prstGeom>
        </p:spPr>
      </p:pic>
      <p:pic>
        <p:nvPicPr>
          <p:cNvPr id="8" name="Picture 7"/>
          <p:cNvPicPr>
            <a:picLocks noChangeAspect="1"/>
          </p:cNvPicPr>
          <p:nvPr/>
        </p:nvPicPr>
        <p:blipFill>
          <a:blip r:embed="rId5"/>
          <a:stretch>
            <a:fillRect/>
          </a:stretch>
        </p:blipFill>
        <p:spPr>
          <a:xfrm>
            <a:off x="4976446" y="383740"/>
            <a:ext cx="3341381" cy="2160695"/>
          </a:xfrm>
          <a:prstGeom prst="rect">
            <a:avLst/>
          </a:prstGeom>
        </p:spPr>
      </p:pic>
      <p:pic>
        <p:nvPicPr>
          <p:cNvPr id="15" name="Content Placeholder 6"/>
          <p:cNvPicPr>
            <a:picLocks noGrp="1" noChangeAspect="1"/>
          </p:cNvPicPr>
          <p:nvPr>
            <p:ph sz="half" idx="1"/>
          </p:nvPr>
        </p:nvPicPr>
        <p:blipFill>
          <a:blip r:embed="rId3"/>
          <a:stretch>
            <a:fillRect/>
          </a:stretch>
        </p:blipFill>
        <p:spPr>
          <a:xfrm rot="5400000">
            <a:off x="4683105" y="3535429"/>
            <a:ext cx="3982220" cy="2692976"/>
          </a:xfrm>
          <a:prstGeom prst="rect">
            <a:avLst/>
          </a:prstGeom>
        </p:spPr>
      </p:pic>
      <p:pic>
        <p:nvPicPr>
          <p:cNvPr id="6" name="Picture 5"/>
          <p:cNvPicPr>
            <a:picLocks noChangeAspect="1"/>
          </p:cNvPicPr>
          <p:nvPr/>
        </p:nvPicPr>
        <p:blipFill>
          <a:blip r:embed="rId6"/>
          <a:stretch>
            <a:fillRect/>
          </a:stretch>
        </p:blipFill>
        <p:spPr>
          <a:xfrm>
            <a:off x="5627078" y="3165470"/>
            <a:ext cx="2151050" cy="3432893"/>
          </a:xfrm>
          <a:prstGeom prst="rect">
            <a:avLst/>
          </a:prstGeom>
        </p:spPr>
      </p:pic>
      <p:pic>
        <p:nvPicPr>
          <p:cNvPr id="10" name="Picture 9"/>
          <p:cNvPicPr>
            <a:picLocks noChangeAspect="1"/>
          </p:cNvPicPr>
          <p:nvPr/>
        </p:nvPicPr>
        <p:blipFill>
          <a:blip r:embed="rId7"/>
          <a:stretch>
            <a:fillRect/>
          </a:stretch>
        </p:blipFill>
        <p:spPr>
          <a:xfrm>
            <a:off x="369277" y="2368767"/>
            <a:ext cx="3727938" cy="2513149"/>
          </a:xfrm>
          <a:prstGeom prst="rect">
            <a:avLst/>
          </a:prstGeom>
        </p:spPr>
      </p:pic>
    </p:spTree>
    <p:extLst>
      <p:ext uri="{BB962C8B-B14F-4D97-AF65-F5344CB8AC3E}">
        <p14:creationId xmlns:p14="http://schemas.microsoft.com/office/powerpoint/2010/main" val="3133151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21431" y="914401"/>
            <a:ext cx="7517174" cy="5002338"/>
          </a:xfrm>
          <a:prstGeom prst="rect">
            <a:avLst/>
          </a:prstGeom>
        </p:spPr>
      </p:pic>
    </p:spTree>
    <p:extLst>
      <p:ext uri="{BB962C8B-B14F-4D97-AF65-F5344CB8AC3E}">
        <p14:creationId xmlns:p14="http://schemas.microsoft.com/office/powerpoint/2010/main" val="367257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36737" y="1905868"/>
            <a:ext cx="4183956" cy="2819955"/>
          </a:xfrm>
          <a:prstGeom prst="rect">
            <a:avLst/>
          </a:prstGeom>
        </p:spPr>
      </p:pic>
      <p:sp>
        <p:nvSpPr>
          <p:cNvPr id="4" name="Title 3"/>
          <p:cNvSpPr>
            <a:spLocks noGrp="1"/>
          </p:cNvSpPr>
          <p:nvPr>
            <p:ph type="title"/>
          </p:nvPr>
        </p:nvSpPr>
        <p:spPr/>
        <p:txBody>
          <a:bodyPr/>
          <a:lstStyle/>
          <a:p>
            <a:pPr algn="ctr"/>
            <a:r>
              <a:rPr lang="en-US" dirty="0"/>
              <a:t>What strategies have you tried? </a:t>
            </a:r>
            <a:br>
              <a:rPr lang="en-US" dirty="0"/>
            </a:br>
            <a:r>
              <a:rPr lang="en-US" b="1" dirty="0"/>
              <a:t>Share both positive results and challenges.</a:t>
            </a:r>
          </a:p>
        </p:txBody>
      </p:sp>
    </p:spTree>
    <p:extLst>
      <p:ext uri="{BB962C8B-B14F-4D97-AF65-F5344CB8AC3E}">
        <p14:creationId xmlns:p14="http://schemas.microsoft.com/office/powerpoint/2010/main" val="2011537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A yellow fire hydrant sitting in the grass&#10;&#10;Description generated with very high confidence">
            <a:extLst>
              <a:ext uri="{FF2B5EF4-FFF2-40B4-BE49-F238E27FC236}">
                <a16:creationId xmlns:a16="http://schemas.microsoft.com/office/drawing/2014/main" id="{CDB3D41B-98EB-4661-96A2-7DC198CB62F5}"/>
              </a:ext>
            </a:extLst>
          </p:cNvPr>
          <p:cNvPicPr>
            <a:picLocks noGrp="1" noChangeAspect="1"/>
          </p:cNvPicPr>
          <p:nvPr>
            <p:ph idx="4294967295"/>
          </p:nvPr>
        </p:nvPicPr>
        <p:blipFill rotWithShape="1">
          <a:blip r:embed="rId3"/>
          <a:srcRect/>
          <a:stretch/>
        </p:blipFill>
        <p:spPr>
          <a:xfrm>
            <a:off x="3759848" y="1352550"/>
            <a:ext cx="5048250" cy="4152900"/>
          </a:xfrm>
          <a:prstGeom prst="rect">
            <a:avLst/>
          </a:prstGeom>
        </p:spPr>
      </p:pic>
      <p:pic>
        <p:nvPicPr>
          <p:cNvPr id="3" name="Picture 2">
            <a:extLst>
              <a:ext uri="{FF2B5EF4-FFF2-40B4-BE49-F238E27FC236}">
                <a16:creationId xmlns:a16="http://schemas.microsoft.com/office/drawing/2014/main" id="{F84B7075-39B1-47B0-A907-90707CAD914A}"/>
              </a:ext>
            </a:extLst>
          </p:cNvPr>
          <p:cNvPicPr>
            <a:picLocks noChangeAspect="1"/>
          </p:cNvPicPr>
          <p:nvPr/>
        </p:nvPicPr>
        <p:blipFill>
          <a:blip r:embed="rId4"/>
          <a:stretch>
            <a:fillRect/>
          </a:stretch>
        </p:blipFill>
        <p:spPr>
          <a:xfrm>
            <a:off x="666235" y="1548211"/>
            <a:ext cx="2554479" cy="3618845"/>
          </a:xfrm>
          <a:prstGeom prst="rect">
            <a:avLst/>
          </a:prstGeom>
        </p:spPr>
      </p:pic>
    </p:spTree>
    <p:extLst>
      <p:ext uri="{BB962C8B-B14F-4D97-AF65-F5344CB8AC3E}">
        <p14:creationId xmlns:p14="http://schemas.microsoft.com/office/powerpoint/2010/main" val="2516080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770078" y="2061538"/>
            <a:ext cx="2497016" cy="1569660"/>
          </a:xfrm>
          <a:prstGeom prst="rect">
            <a:avLst/>
          </a:prstGeom>
          <a:noFill/>
        </p:spPr>
        <p:txBody>
          <a:bodyPr wrap="square" rtlCol="0">
            <a:spAutoFit/>
          </a:bodyPr>
          <a:lstStyle/>
          <a:p>
            <a:pPr algn="ctr"/>
            <a:r>
              <a:rPr lang="en-US" sz="3200" dirty="0"/>
              <a:t>Family engagement resources</a:t>
            </a:r>
          </a:p>
        </p:txBody>
      </p:sp>
      <p:pic>
        <p:nvPicPr>
          <p:cNvPr id="7" name="Picture 6"/>
          <p:cNvPicPr>
            <a:picLocks noChangeAspect="1"/>
          </p:cNvPicPr>
          <p:nvPr/>
        </p:nvPicPr>
        <p:blipFill>
          <a:blip r:embed="rId2"/>
          <a:stretch>
            <a:fillRect/>
          </a:stretch>
        </p:blipFill>
        <p:spPr>
          <a:xfrm>
            <a:off x="723820" y="104775"/>
            <a:ext cx="5391150" cy="6648450"/>
          </a:xfrm>
          <a:prstGeom prst="rect">
            <a:avLst/>
          </a:prstGeom>
        </p:spPr>
      </p:pic>
    </p:spTree>
    <p:extLst>
      <p:ext uri="{BB962C8B-B14F-4D97-AF65-F5344CB8AC3E}">
        <p14:creationId xmlns:p14="http://schemas.microsoft.com/office/powerpoint/2010/main" val="1419519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1" name="Straight Connector 10">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Rectangle 2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nvGrpSpPr>
          <p:cNvPr id="24" name="Group 2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25" name="Straight Connector 2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Isosceles Triangle 3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5" name="Rectangle 3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7" name="Content Placeholder 3" descr="A screenshot of a cell phone&#10;&#10;Description generated with very high confidence">
            <a:extLst>
              <a:ext uri="{FF2B5EF4-FFF2-40B4-BE49-F238E27FC236}">
                <a16:creationId xmlns:a16="http://schemas.microsoft.com/office/drawing/2014/main" id="{1D49AF8E-6EDC-4E61-A6E4-E10315B71671}"/>
              </a:ext>
            </a:extLst>
          </p:cNvPr>
          <p:cNvPicPr>
            <a:picLocks noGrp="1" noChangeAspect="1"/>
          </p:cNvPicPr>
          <p:nvPr>
            <p:ph idx="1"/>
          </p:nvPr>
        </p:nvPicPr>
        <p:blipFill>
          <a:blip r:embed="rId2"/>
          <a:stretch>
            <a:fillRect/>
          </a:stretch>
        </p:blipFill>
        <p:spPr>
          <a:xfrm>
            <a:off x="844731" y="1442042"/>
            <a:ext cx="7455945" cy="3970290"/>
          </a:xfrm>
          <a:prstGeom prst="rect">
            <a:avLst/>
          </a:prstGeom>
        </p:spPr>
      </p:pic>
    </p:spTree>
    <p:extLst>
      <p:ext uri="{BB962C8B-B14F-4D97-AF65-F5344CB8AC3E}">
        <p14:creationId xmlns:p14="http://schemas.microsoft.com/office/powerpoint/2010/main" val="236837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590"/>
            <a:ext cx="9144000" cy="6858000"/>
          </a:xfrm>
          <a:prstGeom prst="rect">
            <a:avLst/>
          </a:prstGeom>
          <a:solidFill>
            <a:srgbClr val="6C6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58470"/>
            <a:ext cx="8428482"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6466A2B-1072-404A-BEE0-CC0B923C6171}"/>
              </a:ext>
            </a:extLst>
          </p:cNvPr>
          <p:cNvPicPr>
            <a:picLocks noChangeAspect="1"/>
          </p:cNvPicPr>
          <p:nvPr/>
        </p:nvPicPr>
        <p:blipFill>
          <a:blip r:embed="rId2"/>
          <a:stretch>
            <a:fillRect/>
          </a:stretch>
        </p:blipFill>
        <p:spPr>
          <a:xfrm>
            <a:off x="596103" y="1101391"/>
            <a:ext cx="7951794" cy="4612039"/>
          </a:xfrm>
          <a:prstGeom prst="rect">
            <a:avLst/>
          </a:prstGeom>
        </p:spPr>
      </p:pic>
    </p:spTree>
    <p:extLst>
      <p:ext uri="{BB962C8B-B14F-4D97-AF65-F5344CB8AC3E}">
        <p14:creationId xmlns:p14="http://schemas.microsoft.com/office/powerpoint/2010/main" val="24864212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670107" y="1139598"/>
          <a:ext cx="3376246" cy="4783017"/>
        </p:xfrm>
        <a:graphic>
          <a:graphicData uri="http://schemas.openxmlformats.org/drawingml/2006/table">
            <a:tbl>
              <a:tblPr firstRow="1" bandRow="1">
                <a:tableStyleId>{5C22544A-7EE6-4342-B048-85BDC9FD1C3A}</a:tableStyleId>
              </a:tblPr>
              <a:tblGrid>
                <a:gridCol w="854612">
                  <a:extLst>
                    <a:ext uri="{9D8B030D-6E8A-4147-A177-3AD203B41FA5}">
                      <a16:colId xmlns:a16="http://schemas.microsoft.com/office/drawing/2014/main" val="20000"/>
                    </a:ext>
                  </a:extLst>
                </a:gridCol>
                <a:gridCol w="2521634">
                  <a:extLst>
                    <a:ext uri="{9D8B030D-6E8A-4147-A177-3AD203B41FA5}">
                      <a16:colId xmlns:a16="http://schemas.microsoft.com/office/drawing/2014/main" val="20001"/>
                    </a:ext>
                  </a:extLst>
                </a:gridCol>
              </a:tblGrid>
              <a:tr h="438602">
                <a:tc>
                  <a:txBody>
                    <a:bodyPr/>
                    <a:lstStyle/>
                    <a:p>
                      <a:endParaRPr lang="en-US" sz="1700" dirty="0"/>
                    </a:p>
                  </a:txBody>
                  <a:tcPr marL="84406" marR="84406" marT="42203" marB="42203"/>
                </a:tc>
                <a:tc>
                  <a:txBody>
                    <a:bodyPr/>
                    <a:lstStyle/>
                    <a:p>
                      <a:endParaRPr lang="en-US" sz="1700" dirty="0"/>
                    </a:p>
                  </a:txBody>
                  <a:tcPr marL="84406" marR="84406" marT="42203" marB="42203"/>
                </a:tc>
                <a:extLst>
                  <a:ext uri="{0D108BD9-81ED-4DB2-BD59-A6C34878D82A}">
                    <a16:rowId xmlns:a16="http://schemas.microsoft.com/office/drawing/2014/main" val="10000"/>
                  </a:ext>
                </a:extLst>
              </a:tr>
              <a:tr h="475796">
                <a:tc>
                  <a:txBody>
                    <a:bodyPr/>
                    <a:lstStyle/>
                    <a:p>
                      <a:pPr algn="ctr"/>
                      <a:r>
                        <a:rPr lang="en-US" sz="2200" dirty="0">
                          <a:latin typeface="Arial Black" panose="020B0A04020102020204" pitchFamily="34" charset="0"/>
                        </a:rPr>
                        <a:t>F</a:t>
                      </a:r>
                    </a:p>
                  </a:txBody>
                  <a:tcPr marL="84406" marR="84406" marT="42203" marB="42203"/>
                </a:tc>
                <a:tc>
                  <a:txBody>
                    <a:bodyPr/>
                    <a:lstStyle/>
                    <a:p>
                      <a:pPr marL="0" algn="l" rtl="0" eaLnBrk="1" latinLnBrk="0" hangingPunct="1"/>
                      <a:r>
                        <a:rPr kumimoji="0" lang="en-US" sz="1800" kern="1200" dirty="0">
                          <a:solidFill>
                            <a:schemeClr val="dk1"/>
                          </a:solidFill>
                          <a:latin typeface="Arial Black" panose="020B0A04020102020204" pitchFamily="34" charset="0"/>
                          <a:ea typeface="+mn-ea"/>
                          <a:cs typeface="+mn-cs"/>
                        </a:rPr>
                        <a:t>FAMILY</a:t>
                      </a:r>
                    </a:p>
                  </a:txBody>
                  <a:tcPr marL="84406" marR="84406" marT="42203" marB="42203"/>
                </a:tc>
                <a:extLst>
                  <a:ext uri="{0D108BD9-81ED-4DB2-BD59-A6C34878D82A}">
                    <a16:rowId xmlns:a16="http://schemas.microsoft.com/office/drawing/2014/main" val="10001"/>
                  </a:ext>
                </a:extLst>
              </a:tr>
              <a:tr h="422031">
                <a:tc>
                  <a:txBody>
                    <a:bodyPr/>
                    <a:lstStyle/>
                    <a:p>
                      <a:pPr algn="ctr"/>
                      <a:r>
                        <a:rPr lang="en-US" sz="2200" dirty="0">
                          <a:latin typeface="Arial Black" panose="020B0A04020102020204" pitchFamily="34" charset="0"/>
                        </a:rPr>
                        <a:t>A</a:t>
                      </a:r>
                    </a:p>
                  </a:txBody>
                  <a:tcPr marL="84406" marR="84406" marT="42203" marB="42203"/>
                </a:tc>
                <a:tc>
                  <a:txBody>
                    <a:bodyPr/>
                    <a:lstStyle/>
                    <a:p>
                      <a:pPr marL="0" algn="l" rtl="0" eaLnBrk="1" latinLnBrk="0" hangingPunct="1"/>
                      <a:r>
                        <a:rPr kumimoji="0" lang="en-US" sz="1800" kern="1200" dirty="0">
                          <a:solidFill>
                            <a:schemeClr val="dk1"/>
                          </a:solidFill>
                          <a:latin typeface="Arial Black" panose="020B0A04020102020204" pitchFamily="34" charset="0"/>
                          <a:ea typeface="+mn-ea"/>
                          <a:cs typeface="+mn-cs"/>
                        </a:rPr>
                        <a:t>ASSESSMENT</a:t>
                      </a:r>
                    </a:p>
                  </a:txBody>
                  <a:tcPr marL="84406" marR="84406" marT="42203" marB="42203"/>
                </a:tc>
                <a:extLst>
                  <a:ext uri="{0D108BD9-81ED-4DB2-BD59-A6C34878D82A}">
                    <a16:rowId xmlns:a16="http://schemas.microsoft.com/office/drawing/2014/main" val="10002"/>
                  </a:ext>
                </a:extLst>
              </a:tr>
              <a:tr h="492369">
                <a:tc>
                  <a:txBody>
                    <a:bodyPr/>
                    <a:lstStyle/>
                    <a:p>
                      <a:pPr algn="ctr"/>
                      <a:r>
                        <a:rPr lang="en-US" sz="2200" dirty="0">
                          <a:latin typeface="Arial Black" panose="020B0A04020102020204" pitchFamily="34" charset="0"/>
                        </a:rPr>
                        <a:t>C</a:t>
                      </a:r>
                    </a:p>
                  </a:txBody>
                  <a:tcPr marL="84406" marR="84406" marT="42203" marB="42203"/>
                </a:tc>
                <a:tc>
                  <a:txBody>
                    <a:bodyPr/>
                    <a:lstStyle/>
                    <a:p>
                      <a:pPr marL="0" algn="l" rtl="0" eaLnBrk="1" latinLnBrk="0" hangingPunct="1"/>
                      <a:r>
                        <a:rPr kumimoji="0" lang="en-US" sz="1800" kern="1200" dirty="0">
                          <a:solidFill>
                            <a:schemeClr val="dk1"/>
                          </a:solidFill>
                          <a:latin typeface="Arial Black" panose="020B0A04020102020204" pitchFamily="34" charset="0"/>
                          <a:ea typeface="+mn-ea"/>
                          <a:cs typeface="+mn-cs"/>
                        </a:rPr>
                        <a:t>COLLABORATION</a:t>
                      </a:r>
                    </a:p>
                  </a:txBody>
                  <a:tcPr marL="84406" marR="84406" marT="42203" marB="42203"/>
                </a:tc>
                <a:extLst>
                  <a:ext uri="{0D108BD9-81ED-4DB2-BD59-A6C34878D82A}">
                    <a16:rowId xmlns:a16="http://schemas.microsoft.com/office/drawing/2014/main" val="10003"/>
                  </a:ext>
                </a:extLst>
              </a:tr>
              <a:tr h="422031">
                <a:tc>
                  <a:txBody>
                    <a:bodyPr/>
                    <a:lstStyle/>
                    <a:p>
                      <a:pPr algn="ctr"/>
                      <a:r>
                        <a:rPr lang="en-US" sz="2200" dirty="0">
                          <a:latin typeface="Arial Black" panose="020B0A04020102020204" pitchFamily="34" charset="0"/>
                        </a:rPr>
                        <a:t>I</a:t>
                      </a:r>
                    </a:p>
                  </a:txBody>
                  <a:tcPr marL="84406" marR="84406" marT="42203" marB="42203"/>
                </a:tc>
                <a:tc>
                  <a:txBody>
                    <a:bodyPr/>
                    <a:lstStyle/>
                    <a:p>
                      <a:pPr marL="0" algn="l" rtl="0" eaLnBrk="1" latinLnBrk="0" hangingPunct="1"/>
                      <a:r>
                        <a:rPr kumimoji="0" lang="en-US" sz="1800" kern="1200" dirty="0">
                          <a:solidFill>
                            <a:schemeClr val="dk1"/>
                          </a:solidFill>
                          <a:latin typeface="Arial Black" panose="020B0A04020102020204" pitchFamily="34" charset="0"/>
                          <a:ea typeface="+mn-ea"/>
                          <a:cs typeface="+mn-cs"/>
                        </a:rPr>
                        <a:t>INSTRUCTION</a:t>
                      </a:r>
                    </a:p>
                  </a:txBody>
                  <a:tcPr marL="84406" marR="84406" marT="42203" marB="42203"/>
                </a:tc>
                <a:extLst>
                  <a:ext uri="{0D108BD9-81ED-4DB2-BD59-A6C34878D82A}">
                    <a16:rowId xmlns:a16="http://schemas.microsoft.com/office/drawing/2014/main" val="10004"/>
                  </a:ext>
                </a:extLst>
              </a:tr>
              <a:tr h="422031">
                <a:tc>
                  <a:txBody>
                    <a:bodyPr/>
                    <a:lstStyle/>
                    <a:p>
                      <a:pPr algn="ctr"/>
                      <a:r>
                        <a:rPr lang="en-US" sz="2200" dirty="0">
                          <a:latin typeface="Arial Black" panose="020B0A04020102020204" pitchFamily="34" charset="0"/>
                        </a:rPr>
                        <a:t>L</a:t>
                      </a:r>
                    </a:p>
                  </a:txBody>
                  <a:tcPr marL="84406" marR="84406" marT="42203" marB="42203"/>
                </a:tc>
                <a:tc>
                  <a:txBody>
                    <a:bodyPr/>
                    <a:lstStyle/>
                    <a:p>
                      <a:pPr marL="0" algn="l" rtl="0" eaLnBrk="1" latinLnBrk="0" hangingPunct="1"/>
                      <a:r>
                        <a:rPr kumimoji="0" lang="en-US" sz="1800" kern="1200" dirty="0">
                          <a:solidFill>
                            <a:schemeClr val="dk1"/>
                          </a:solidFill>
                          <a:latin typeface="Arial Black" panose="020B0A04020102020204" pitchFamily="34" charset="0"/>
                          <a:ea typeface="+mn-ea"/>
                          <a:cs typeface="+mn-cs"/>
                        </a:rPr>
                        <a:t>LEADERSHIP</a:t>
                      </a:r>
                    </a:p>
                  </a:txBody>
                  <a:tcPr marL="84406" marR="84406" marT="42203" marB="42203"/>
                </a:tc>
                <a:extLst>
                  <a:ext uri="{0D108BD9-81ED-4DB2-BD59-A6C34878D82A}">
                    <a16:rowId xmlns:a16="http://schemas.microsoft.com/office/drawing/2014/main" val="10005"/>
                  </a:ext>
                </a:extLst>
              </a:tr>
              <a:tr h="422031">
                <a:tc>
                  <a:txBody>
                    <a:bodyPr/>
                    <a:lstStyle/>
                    <a:p>
                      <a:pPr algn="ctr"/>
                      <a:r>
                        <a:rPr lang="en-US" sz="2200" dirty="0">
                          <a:latin typeface="Arial Black" panose="020B0A04020102020204" pitchFamily="34" charset="0"/>
                        </a:rPr>
                        <a:t>I</a:t>
                      </a:r>
                    </a:p>
                  </a:txBody>
                  <a:tcPr marL="84406" marR="84406" marT="42203" marB="42203"/>
                </a:tc>
                <a:tc>
                  <a:txBody>
                    <a:bodyPr/>
                    <a:lstStyle/>
                    <a:p>
                      <a:pPr marL="0" algn="l" rtl="0" eaLnBrk="1" latinLnBrk="0" hangingPunct="1"/>
                      <a:r>
                        <a:rPr kumimoji="0" lang="en-US" sz="1800" kern="1200" dirty="0">
                          <a:solidFill>
                            <a:schemeClr val="dk1"/>
                          </a:solidFill>
                          <a:latin typeface="Arial Black" panose="020B0A04020102020204" pitchFamily="34" charset="0"/>
                          <a:ea typeface="+mn-ea"/>
                          <a:cs typeface="+mn-cs"/>
                        </a:rPr>
                        <a:t>INTERACTION</a:t>
                      </a:r>
                    </a:p>
                  </a:txBody>
                  <a:tcPr marL="84406" marR="84406" marT="42203" marB="42203"/>
                </a:tc>
                <a:extLst>
                  <a:ext uri="{0D108BD9-81ED-4DB2-BD59-A6C34878D82A}">
                    <a16:rowId xmlns:a16="http://schemas.microsoft.com/office/drawing/2014/main" val="10006"/>
                  </a:ext>
                </a:extLst>
              </a:tr>
              <a:tr h="422031">
                <a:tc>
                  <a:txBody>
                    <a:bodyPr/>
                    <a:lstStyle/>
                    <a:p>
                      <a:pPr algn="ctr"/>
                      <a:r>
                        <a:rPr lang="en-US" sz="2200" dirty="0">
                          <a:latin typeface="Arial Black" panose="020B0A04020102020204" pitchFamily="34" charset="0"/>
                        </a:rPr>
                        <a:t>T</a:t>
                      </a:r>
                    </a:p>
                  </a:txBody>
                  <a:tcPr marL="84406" marR="84406" marT="42203" marB="42203"/>
                </a:tc>
                <a:tc>
                  <a:txBody>
                    <a:bodyPr/>
                    <a:lstStyle/>
                    <a:p>
                      <a:pPr marL="0" algn="l" rtl="0" eaLnBrk="1" latinLnBrk="0" hangingPunct="1"/>
                      <a:r>
                        <a:rPr kumimoji="0" lang="en-US" sz="1800" kern="1200" dirty="0">
                          <a:solidFill>
                            <a:schemeClr val="dk1"/>
                          </a:solidFill>
                          <a:latin typeface="Arial Black" panose="020B0A04020102020204" pitchFamily="34" charset="0"/>
                          <a:ea typeface="+mn-ea"/>
                          <a:cs typeface="+mn-cs"/>
                        </a:rPr>
                        <a:t>TEAMING</a:t>
                      </a:r>
                    </a:p>
                  </a:txBody>
                  <a:tcPr marL="84406" marR="84406" marT="42203" marB="42203"/>
                </a:tc>
                <a:extLst>
                  <a:ext uri="{0D108BD9-81ED-4DB2-BD59-A6C34878D82A}">
                    <a16:rowId xmlns:a16="http://schemas.microsoft.com/office/drawing/2014/main" val="10007"/>
                  </a:ext>
                </a:extLst>
              </a:tr>
              <a:tr h="422031">
                <a:tc>
                  <a:txBody>
                    <a:bodyPr/>
                    <a:lstStyle/>
                    <a:p>
                      <a:pPr marL="0" algn="ctr" rtl="0" eaLnBrk="1" latinLnBrk="0" hangingPunct="1"/>
                      <a:r>
                        <a:rPr kumimoji="0" lang="en-US" sz="2200" kern="1200" dirty="0">
                          <a:solidFill>
                            <a:schemeClr val="dk1"/>
                          </a:solidFill>
                          <a:latin typeface="Arial Black" panose="020B0A04020102020204" pitchFamily="34" charset="0"/>
                          <a:ea typeface="+mn-ea"/>
                          <a:cs typeface="+mn-cs"/>
                        </a:rPr>
                        <a:t>A</a:t>
                      </a:r>
                    </a:p>
                  </a:txBody>
                  <a:tcPr marL="84406" marR="84406" marT="42203" marB="42203"/>
                </a:tc>
                <a:tc>
                  <a:txBody>
                    <a:bodyPr/>
                    <a:lstStyle/>
                    <a:p>
                      <a:pPr marL="0" algn="l" rtl="0" eaLnBrk="1" latinLnBrk="0" hangingPunct="1"/>
                      <a:r>
                        <a:rPr kumimoji="0" lang="en-US" sz="1800" kern="1200" dirty="0">
                          <a:solidFill>
                            <a:schemeClr val="dk1"/>
                          </a:solidFill>
                          <a:latin typeface="Arial Black" panose="020B0A04020102020204" pitchFamily="34" charset="0"/>
                          <a:ea typeface="+mn-ea"/>
                          <a:cs typeface="+mn-cs"/>
                        </a:rPr>
                        <a:t>AND</a:t>
                      </a:r>
                    </a:p>
                  </a:txBody>
                  <a:tcPr marL="84406" marR="84406" marT="42203" marB="42203"/>
                </a:tc>
                <a:extLst>
                  <a:ext uri="{0D108BD9-81ED-4DB2-BD59-A6C34878D82A}">
                    <a16:rowId xmlns:a16="http://schemas.microsoft.com/office/drawing/2014/main" val="10008"/>
                  </a:ext>
                </a:extLst>
              </a:tr>
              <a:tr h="422033">
                <a:tc>
                  <a:txBody>
                    <a:bodyPr/>
                    <a:lstStyle/>
                    <a:p>
                      <a:pPr marL="0" algn="ctr" rtl="0" eaLnBrk="1" latinLnBrk="0" hangingPunct="1"/>
                      <a:r>
                        <a:rPr kumimoji="0" lang="en-US" sz="2200" kern="1200" dirty="0">
                          <a:solidFill>
                            <a:schemeClr val="dk1"/>
                          </a:solidFill>
                          <a:latin typeface="Arial Black" panose="020B0A04020102020204" pitchFamily="34" charset="0"/>
                          <a:ea typeface="+mn-ea"/>
                          <a:cs typeface="+mn-cs"/>
                        </a:rPr>
                        <a:t>T</a:t>
                      </a:r>
                    </a:p>
                  </a:txBody>
                  <a:tcPr marL="84406" marR="84406" marT="42203" marB="42203"/>
                </a:tc>
                <a:tc>
                  <a:txBody>
                    <a:bodyPr/>
                    <a:lstStyle/>
                    <a:p>
                      <a:pPr marL="0" algn="l" rtl="0" eaLnBrk="1" latinLnBrk="0" hangingPunct="1"/>
                      <a:r>
                        <a:rPr kumimoji="0" lang="en-US" sz="1800" kern="1200" dirty="0">
                          <a:solidFill>
                            <a:schemeClr val="dk1"/>
                          </a:solidFill>
                          <a:latin typeface="Arial Black" panose="020B0A04020102020204" pitchFamily="34" charset="0"/>
                          <a:ea typeface="+mn-ea"/>
                          <a:cs typeface="+mn-cs"/>
                        </a:rPr>
                        <a:t>TRANSITION</a:t>
                      </a:r>
                    </a:p>
                  </a:txBody>
                  <a:tcPr marL="84406" marR="84406" marT="42203" marB="42203"/>
                </a:tc>
                <a:extLst>
                  <a:ext uri="{0D108BD9-81ED-4DB2-BD59-A6C34878D82A}">
                    <a16:rowId xmlns:a16="http://schemas.microsoft.com/office/drawing/2014/main" val="10009"/>
                  </a:ext>
                </a:extLst>
              </a:tr>
              <a:tr h="422031">
                <a:tc>
                  <a:txBody>
                    <a:bodyPr/>
                    <a:lstStyle/>
                    <a:p>
                      <a:pPr marL="0" algn="ctr" rtl="0" eaLnBrk="1" latinLnBrk="0" hangingPunct="1"/>
                      <a:r>
                        <a:rPr kumimoji="0" lang="en-US" sz="2200" kern="1200" dirty="0">
                          <a:solidFill>
                            <a:schemeClr val="dk1"/>
                          </a:solidFill>
                          <a:latin typeface="Arial Black" panose="020B0A04020102020204" pitchFamily="34" charset="0"/>
                          <a:ea typeface="+mn-ea"/>
                          <a:cs typeface="+mn-cs"/>
                        </a:rPr>
                        <a:t>E</a:t>
                      </a:r>
                    </a:p>
                  </a:txBody>
                  <a:tcPr marL="84406" marR="84406" marT="42203" marB="42203"/>
                </a:tc>
                <a:tc>
                  <a:txBody>
                    <a:bodyPr/>
                    <a:lstStyle/>
                    <a:p>
                      <a:pPr marL="0" algn="l" rtl="0" eaLnBrk="1" latinLnBrk="0" hangingPunct="1"/>
                      <a:r>
                        <a:rPr kumimoji="0" lang="en-US" sz="1800" kern="1200" dirty="0">
                          <a:solidFill>
                            <a:schemeClr val="dk1"/>
                          </a:solidFill>
                          <a:latin typeface="Arial Black" panose="020B0A04020102020204" pitchFamily="34" charset="0"/>
                          <a:ea typeface="+mn-ea"/>
                          <a:cs typeface="+mn-cs"/>
                        </a:rPr>
                        <a:t>ENVIRONMENT</a:t>
                      </a:r>
                    </a:p>
                  </a:txBody>
                  <a:tcPr marL="84406" marR="84406" marT="42203" marB="42203"/>
                </a:tc>
                <a:extLst>
                  <a:ext uri="{0D108BD9-81ED-4DB2-BD59-A6C34878D82A}">
                    <a16:rowId xmlns:a16="http://schemas.microsoft.com/office/drawing/2014/main" val="10010"/>
                  </a:ext>
                </a:extLst>
              </a:tr>
            </a:tbl>
          </a:graphicData>
        </a:graphic>
      </p:graphicFrame>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311" y="1139598"/>
            <a:ext cx="4018085" cy="267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5185" y="4283272"/>
            <a:ext cx="3518336" cy="136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551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9548A0-91CB-4E94-B290-753575111D98}"/>
              </a:ext>
            </a:extLst>
          </p:cNvPr>
          <p:cNvPicPr>
            <a:picLocks noChangeAspect="1"/>
          </p:cNvPicPr>
          <p:nvPr/>
        </p:nvPicPr>
        <p:blipFill>
          <a:blip r:embed="rId2"/>
          <a:stretch>
            <a:fillRect/>
          </a:stretch>
        </p:blipFill>
        <p:spPr>
          <a:xfrm>
            <a:off x="299457" y="0"/>
            <a:ext cx="8545085" cy="6858000"/>
          </a:xfrm>
          <a:prstGeom prst="rect">
            <a:avLst/>
          </a:prstGeom>
        </p:spPr>
      </p:pic>
      <p:sp>
        <p:nvSpPr>
          <p:cNvPr id="4" name="TextBox 3">
            <a:extLst>
              <a:ext uri="{FF2B5EF4-FFF2-40B4-BE49-F238E27FC236}">
                <a16:creationId xmlns:a16="http://schemas.microsoft.com/office/drawing/2014/main" id="{4CEF7C9C-685F-49A1-92CA-FC67F1F75FFB}"/>
              </a:ext>
            </a:extLst>
          </p:cNvPr>
          <p:cNvSpPr txBox="1"/>
          <p:nvPr/>
        </p:nvSpPr>
        <p:spPr>
          <a:xfrm>
            <a:off x="1108954" y="1556425"/>
            <a:ext cx="6619672" cy="369332"/>
          </a:xfrm>
          <a:prstGeom prst="rect">
            <a:avLst/>
          </a:prstGeom>
          <a:solidFill>
            <a:srgbClr val="FFFF00"/>
          </a:solidFill>
        </p:spPr>
        <p:txBody>
          <a:bodyPr wrap="square" rtlCol="0">
            <a:spAutoFit/>
          </a:bodyPr>
          <a:lstStyle/>
          <a:p>
            <a:pPr defTabSz="914400"/>
            <a:r>
              <a:rPr lang="en-US" b="1" dirty="0">
                <a:solidFill>
                  <a:srgbClr val="0070C0"/>
                </a:solidFill>
                <a:cs typeface="Calibri" panose="020F0502020204030204" pitchFamily="34" charset="0"/>
                <a:hlinkClick r:id="rId3">
                  <a:extLst>
                    <a:ext uri="{A12FA001-AC4F-418D-AE19-62706E023703}">
                      <ahyp:hlinkClr xmlns:ahyp="http://schemas.microsoft.com/office/drawing/2018/hyperlinkcolor" val="tx"/>
                    </a:ext>
                  </a:extLst>
                </a:hlinkClick>
              </a:rPr>
              <a:t>http://www.dec-sped.org/dec-recommended-practices</a:t>
            </a:r>
            <a:endParaRPr lang="en-US" b="1" dirty="0">
              <a:solidFill>
                <a:srgbClr val="0070C0"/>
              </a:solidFill>
              <a:cs typeface="Calibri" panose="020F0502020204030204" pitchFamily="34" charset="0"/>
            </a:endParaRPr>
          </a:p>
        </p:txBody>
      </p:sp>
    </p:spTree>
    <p:extLst>
      <p:ext uri="{BB962C8B-B14F-4D97-AF65-F5344CB8AC3E}">
        <p14:creationId xmlns:p14="http://schemas.microsoft.com/office/powerpoint/2010/main" val="962750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1644"/>
            <a:ext cx="9144000" cy="6939643"/>
          </a:xfrm>
          <a:prstGeom prst="rect">
            <a:avLst/>
          </a:prstGeom>
        </p:spPr>
      </p:pic>
      <p:sp>
        <p:nvSpPr>
          <p:cNvPr id="6" name="TextBox 5">
            <a:extLst>
              <a:ext uri="{FF2B5EF4-FFF2-40B4-BE49-F238E27FC236}">
                <a16:creationId xmlns:a16="http://schemas.microsoft.com/office/drawing/2014/main" id="{A4BE1CAD-0E71-46EC-B1E2-4EFA3D022342}"/>
              </a:ext>
            </a:extLst>
          </p:cNvPr>
          <p:cNvSpPr txBox="1"/>
          <p:nvPr/>
        </p:nvSpPr>
        <p:spPr>
          <a:xfrm>
            <a:off x="5121612" y="262647"/>
            <a:ext cx="2976664" cy="369332"/>
          </a:xfrm>
          <a:prstGeom prst="rect">
            <a:avLst/>
          </a:prstGeom>
          <a:solidFill>
            <a:srgbClr val="FFFF00"/>
          </a:solidFill>
        </p:spPr>
        <p:txBody>
          <a:bodyPr wrap="square" rtlCol="0">
            <a:spAutoFit/>
          </a:bodyPr>
          <a:lstStyle/>
          <a:p>
            <a:pPr defTabSz="914400"/>
            <a:r>
              <a:rPr lang="en-US" b="1" dirty="0">
                <a:solidFill>
                  <a:prstClr val="black"/>
                </a:solidFill>
                <a:hlinkClick r:id="rId3"/>
              </a:rPr>
              <a:t>http://ectacenter.org/decrp/</a:t>
            </a:r>
            <a:endParaRPr lang="en-US" b="1" dirty="0">
              <a:solidFill>
                <a:prstClr val="black"/>
              </a:solidFill>
            </a:endParaRPr>
          </a:p>
        </p:txBody>
      </p:sp>
    </p:spTree>
    <p:extLst>
      <p:ext uri="{BB962C8B-B14F-4D97-AF65-F5344CB8AC3E}">
        <p14:creationId xmlns:p14="http://schemas.microsoft.com/office/powerpoint/2010/main" val="2843291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5644"/>
            <a:ext cx="9144000" cy="6786711"/>
          </a:xfrm>
          <a:prstGeom prst="rect">
            <a:avLst/>
          </a:prstGeom>
        </p:spPr>
      </p:pic>
    </p:spTree>
    <p:extLst>
      <p:ext uri="{BB962C8B-B14F-4D97-AF65-F5344CB8AC3E}">
        <p14:creationId xmlns:p14="http://schemas.microsoft.com/office/powerpoint/2010/main" val="1524821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337" y="0"/>
            <a:ext cx="9077325" cy="6858000"/>
          </a:xfrm>
          <a:prstGeom prst="rect">
            <a:avLst/>
          </a:prstGeom>
        </p:spPr>
      </p:pic>
    </p:spTree>
    <p:extLst>
      <p:ext uri="{BB962C8B-B14F-4D97-AF65-F5344CB8AC3E}">
        <p14:creationId xmlns:p14="http://schemas.microsoft.com/office/powerpoint/2010/main" val="3223512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23836"/>
            <a:ext cx="2513754" cy="4601183"/>
          </a:xfrm>
        </p:spPr>
        <p:txBody>
          <a:bodyPr>
            <a:normAutofit/>
          </a:bodyPr>
          <a:lstStyle/>
          <a:p>
            <a:pPr algn="ctr"/>
            <a:r>
              <a:rPr lang="en-US" sz="4000" dirty="0"/>
              <a:t>Objectives</a:t>
            </a:r>
          </a:p>
        </p:txBody>
      </p:sp>
      <p:sp>
        <p:nvSpPr>
          <p:cNvPr id="3" name="Content Placeholder 2"/>
          <p:cNvSpPr>
            <a:spLocks noGrp="1"/>
          </p:cNvSpPr>
          <p:nvPr>
            <p:ph idx="1"/>
          </p:nvPr>
        </p:nvSpPr>
        <p:spPr>
          <a:xfrm>
            <a:off x="2703443" y="864108"/>
            <a:ext cx="6003235" cy="5120640"/>
          </a:xfrm>
        </p:spPr>
        <p:txBody>
          <a:bodyPr>
            <a:normAutofit/>
          </a:bodyPr>
          <a:lstStyle/>
          <a:p>
            <a:pPr lvl="0"/>
            <a:r>
              <a:rPr lang="en-US" dirty="0"/>
              <a:t>Participants will identify how family voices can be used to positively impact policy and practice for young children with disabilities and their families. </a:t>
            </a:r>
          </a:p>
          <a:p>
            <a:pPr lvl="0"/>
            <a:r>
              <a:rPr lang="en-US" dirty="0"/>
              <a:t>Participants will understand the challenges and benefits of collecting family voices including identifying diverse families willing to share their stories, establishing rapport with families so they are willing to share their stories, identifying strategies for sharing family stories with key stakeholders, etc. </a:t>
            </a:r>
          </a:p>
          <a:p>
            <a:pPr lvl="0"/>
            <a:r>
              <a:rPr lang="en-US" dirty="0"/>
              <a:t>Participants will learn about several authentic approaches for capturing and using family stories to promote quality.</a:t>
            </a:r>
          </a:p>
          <a:p>
            <a:pPr lvl="0"/>
            <a:r>
              <a:rPr lang="en-US" dirty="0"/>
              <a:t>Participants will learn about high-quality, readily available resources to support the use of family voices in their work.</a:t>
            </a:r>
          </a:p>
          <a:p>
            <a:pPr lvl="0"/>
            <a:endParaRPr lang="en-US" dirty="0"/>
          </a:p>
        </p:txBody>
      </p:sp>
    </p:spTree>
    <p:extLst>
      <p:ext uri="{BB962C8B-B14F-4D97-AF65-F5344CB8AC3E}">
        <p14:creationId xmlns:p14="http://schemas.microsoft.com/office/powerpoint/2010/main" val="2010888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83151"/>
            <a:ext cx="9144000" cy="2618083"/>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548903" y="3201234"/>
            <a:ext cx="4411756" cy="2884521"/>
          </a:xfrm>
          <a:prstGeom prst="rect">
            <a:avLst/>
          </a:prstGeom>
          <a:noFill/>
          <a:ln>
            <a:noFill/>
          </a:ln>
          <a:effectLst/>
          <a:extLst/>
        </p:spPr>
      </p:pic>
    </p:spTree>
    <p:extLst>
      <p:ext uri="{BB962C8B-B14F-4D97-AF65-F5344CB8AC3E}">
        <p14:creationId xmlns:p14="http://schemas.microsoft.com/office/powerpoint/2010/main" val="2456695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3A07DE71-43C3-4512-BA61-363DECC0974B}"/>
              </a:ext>
            </a:extLst>
          </p:cNvPr>
          <p:cNvPicPr>
            <a:picLocks noGrp="1" noChangeAspect="1"/>
          </p:cNvPicPr>
          <p:nvPr>
            <p:ph idx="1"/>
          </p:nvPr>
        </p:nvPicPr>
        <p:blipFill rotWithShape="1">
          <a:blip r:embed="rId2"/>
          <a:srcRect b="16201"/>
          <a:stretch/>
        </p:blipFill>
        <p:spPr>
          <a:xfrm>
            <a:off x="20" y="10"/>
            <a:ext cx="9143980" cy="6857990"/>
          </a:xfrm>
          <a:prstGeom prst="rect">
            <a:avLst/>
          </a:prstGeom>
        </p:spPr>
      </p:pic>
    </p:spTree>
    <p:extLst>
      <p:ext uri="{BB962C8B-B14F-4D97-AF65-F5344CB8AC3E}">
        <p14:creationId xmlns:p14="http://schemas.microsoft.com/office/powerpoint/2010/main" val="1043335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04AD5-78A9-4891-8F24-3092020D5020}"/>
              </a:ext>
            </a:extLst>
          </p:cNvPr>
          <p:cNvSpPr>
            <a:spLocks noGrp="1"/>
          </p:cNvSpPr>
          <p:nvPr>
            <p:ph type="title"/>
          </p:nvPr>
        </p:nvSpPr>
        <p:spPr>
          <a:xfrm>
            <a:off x="0" y="1123838"/>
            <a:ext cx="2575249" cy="4601183"/>
          </a:xfrm>
        </p:spPr>
        <p:txBody>
          <a:bodyPr>
            <a:normAutofit/>
          </a:bodyPr>
          <a:lstStyle/>
          <a:p>
            <a:r>
              <a:rPr lang="en-US" sz="3600" b="1" dirty="0">
                <a:solidFill>
                  <a:schemeClr val="tx1"/>
                </a:solidFill>
              </a:rPr>
              <a:t>Supporting Family Leaders</a:t>
            </a:r>
          </a:p>
        </p:txBody>
      </p:sp>
      <p:pic>
        <p:nvPicPr>
          <p:cNvPr id="5" name="Content Placeholder 4">
            <a:extLst>
              <a:ext uri="{FF2B5EF4-FFF2-40B4-BE49-F238E27FC236}">
                <a16:creationId xmlns:a16="http://schemas.microsoft.com/office/drawing/2014/main" id="{22E952CE-0911-415A-88FF-D414A08DCC3D}"/>
              </a:ext>
            </a:extLst>
          </p:cNvPr>
          <p:cNvPicPr>
            <a:picLocks noGrp="1" noChangeAspect="1"/>
          </p:cNvPicPr>
          <p:nvPr>
            <p:ph idx="1"/>
          </p:nvPr>
        </p:nvPicPr>
        <p:blipFill>
          <a:blip r:embed="rId3"/>
          <a:stretch>
            <a:fillRect/>
          </a:stretch>
        </p:blipFill>
        <p:spPr>
          <a:xfrm>
            <a:off x="2714399" y="1951902"/>
            <a:ext cx="6429601" cy="4202614"/>
          </a:xfrm>
          <a:prstGeom prst="rect">
            <a:avLst/>
          </a:prstGeom>
        </p:spPr>
      </p:pic>
      <p:pic>
        <p:nvPicPr>
          <p:cNvPr id="4" name="Picture 3">
            <a:extLst>
              <a:ext uri="{FF2B5EF4-FFF2-40B4-BE49-F238E27FC236}">
                <a16:creationId xmlns:a16="http://schemas.microsoft.com/office/drawing/2014/main" id="{009337AA-F70B-4EFD-ADEE-EA1E4D82A4D7}"/>
              </a:ext>
            </a:extLst>
          </p:cNvPr>
          <p:cNvPicPr>
            <a:picLocks noChangeAspect="1"/>
          </p:cNvPicPr>
          <p:nvPr/>
        </p:nvPicPr>
        <p:blipFill>
          <a:blip r:embed="rId4"/>
          <a:stretch>
            <a:fillRect/>
          </a:stretch>
        </p:blipFill>
        <p:spPr>
          <a:xfrm>
            <a:off x="-74646" y="50012"/>
            <a:ext cx="9280850" cy="1628192"/>
          </a:xfrm>
          <a:prstGeom prst="rect">
            <a:avLst/>
          </a:prstGeom>
        </p:spPr>
      </p:pic>
    </p:spTree>
    <p:extLst>
      <p:ext uri="{BB962C8B-B14F-4D97-AF65-F5344CB8AC3E}">
        <p14:creationId xmlns:p14="http://schemas.microsoft.com/office/powerpoint/2010/main" val="4076751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56656F-75ED-4695-99D9-2151787417BF}"/>
              </a:ext>
            </a:extLst>
          </p:cNvPr>
          <p:cNvPicPr>
            <a:picLocks noChangeAspect="1"/>
          </p:cNvPicPr>
          <p:nvPr/>
        </p:nvPicPr>
        <p:blipFill>
          <a:blip r:embed="rId2"/>
          <a:stretch>
            <a:fillRect/>
          </a:stretch>
        </p:blipFill>
        <p:spPr>
          <a:xfrm>
            <a:off x="0" y="0"/>
            <a:ext cx="6008914" cy="2520316"/>
          </a:xfrm>
          <a:prstGeom prst="rect">
            <a:avLst/>
          </a:prstGeom>
        </p:spPr>
      </p:pic>
      <p:pic>
        <p:nvPicPr>
          <p:cNvPr id="5" name="Picture 4">
            <a:extLst>
              <a:ext uri="{FF2B5EF4-FFF2-40B4-BE49-F238E27FC236}">
                <a16:creationId xmlns:a16="http://schemas.microsoft.com/office/drawing/2014/main" id="{F6BC4A8B-8C37-46E9-AD98-1A407935EBB4}"/>
              </a:ext>
            </a:extLst>
          </p:cNvPr>
          <p:cNvPicPr>
            <a:picLocks noChangeAspect="1"/>
          </p:cNvPicPr>
          <p:nvPr/>
        </p:nvPicPr>
        <p:blipFill>
          <a:blip r:embed="rId3"/>
          <a:stretch>
            <a:fillRect/>
          </a:stretch>
        </p:blipFill>
        <p:spPr>
          <a:xfrm>
            <a:off x="3147526" y="2491273"/>
            <a:ext cx="5066565" cy="4033936"/>
          </a:xfrm>
          <a:prstGeom prst="rect">
            <a:avLst/>
          </a:prstGeom>
        </p:spPr>
      </p:pic>
      <p:sp>
        <p:nvSpPr>
          <p:cNvPr id="6" name="TextBox 5">
            <a:extLst>
              <a:ext uri="{FF2B5EF4-FFF2-40B4-BE49-F238E27FC236}">
                <a16:creationId xmlns:a16="http://schemas.microsoft.com/office/drawing/2014/main" id="{973D22FF-FF88-4912-A037-5B97BE9BE33C}"/>
              </a:ext>
            </a:extLst>
          </p:cNvPr>
          <p:cNvSpPr txBox="1"/>
          <p:nvPr/>
        </p:nvSpPr>
        <p:spPr>
          <a:xfrm>
            <a:off x="261257" y="3159967"/>
            <a:ext cx="2220686" cy="1754326"/>
          </a:xfrm>
          <a:prstGeom prst="rect">
            <a:avLst/>
          </a:prstGeom>
          <a:noFill/>
        </p:spPr>
        <p:txBody>
          <a:bodyPr wrap="square" rtlCol="0">
            <a:spAutoFit/>
          </a:bodyPr>
          <a:lstStyle/>
          <a:p>
            <a:r>
              <a:rPr lang="en-US" sz="3600" b="1" dirty="0"/>
              <a:t>Plus additional resources</a:t>
            </a:r>
          </a:p>
        </p:txBody>
      </p:sp>
    </p:spTree>
    <p:extLst>
      <p:ext uri="{BB962C8B-B14F-4D97-AF65-F5344CB8AC3E}">
        <p14:creationId xmlns:p14="http://schemas.microsoft.com/office/powerpoint/2010/main" val="3894467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677" y="1371600"/>
            <a:ext cx="2286000" cy="4114800"/>
          </a:xfrm>
          <a:prstGeom prst="rect">
            <a:avLst/>
          </a:prstGeom>
        </p:spPr>
      </p:pic>
      <p:sp>
        <p:nvSpPr>
          <p:cNvPr id="3" name="Content Placeholder 2"/>
          <p:cNvSpPr>
            <a:spLocks noGrp="1"/>
          </p:cNvSpPr>
          <p:nvPr>
            <p:ph idx="1"/>
          </p:nvPr>
        </p:nvSpPr>
        <p:spPr>
          <a:xfrm>
            <a:off x="2901951" y="1215800"/>
            <a:ext cx="5486400" cy="5120640"/>
          </a:xfrm>
        </p:spPr>
        <p:txBody>
          <a:bodyPr>
            <a:normAutofit/>
          </a:bodyPr>
          <a:lstStyle/>
          <a:p>
            <a:r>
              <a:rPr lang="en-US" sz="3200" dirty="0">
                <a:solidFill>
                  <a:schemeClr val="tx1"/>
                </a:solidFill>
              </a:rPr>
              <a:t>Kimberly Hile </a:t>
            </a:r>
            <a:r>
              <a:rPr lang="en-US" sz="3200" dirty="0">
                <a:solidFill>
                  <a:schemeClr val="tx1"/>
                </a:solidFill>
                <a:hlinkClick r:id="rId3"/>
              </a:rPr>
              <a:t>kimberly.hile@uah.edu</a:t>
            </a:r>
            <a:endParaRPr lang="en-US" sz="3200" dirty="0">
              <a:solidFill>
                <a:schemeClr val="tx1"/>
              </a:solidFill>
            </a:endParaRPr>
          </a:p>
          <a:p>
            <a:r>
              <a:rPr lang="en-US" sz="3200" dirty="0">
                <a:solidFill>
                  <a:schemeClr val="tx1"/>
                </a:solidFill>
              </a:rPr>
              <a:t>Camille Catlett </a:t>
            </a:r>
            <a:r>
              <a:rPr lang="en-US" sz="3200" dirty="0">
                <a:solidFill>
                  <a:schemeClr val="tx1"/>
                </a:solidFill>
                <a:hlinkClick r:id="rId4"/>
              </a:rPr>
              <a:t>camille.catlett@unc.edu</a:t>
            </a:r>
            <a:endParaRPr lang="en-US" sz="3200" dirty="0">
              <a:solidFill>
                <a:schemeClr val="tx1"/>
              </a:solidFill>
            </a:endParaRPr>
          </a:p>
          <a:p>
            <a:r>
              <a:rPr lang="en-US" sz="3200" dirty="0">
                <a:solidFill>
                  <a:schemeClr val="tx1"/>
                </a:solidFill>
              </a:rPr>
              <a:t>Lori Meyer     </a:t>
            </a:r>
            <a:r>
              <a:rPr lang="en-US" sz="3200" dirty="0">
                <a:solidFill>
                  <a:schemeClr val="tx1"/>
                </a:solidFill>
                <a:hlinkClick r:id="rId5"/>
              </a:rPr>
              <a:t>Lori.Meyer@uvm.edu</a:t>
            </a:r>
            <a:endParaRPr lang="en-US" sz="3200" dirty="0">
              <a:solidFill>
                <a:schemeClr val="tx1"/>
              </a:solidFill>
            </a:endParaRPr>
          </a:p>
          <a:p>
            <a:pPr marL="0" indent="0">
              <a:buNone/>
            </a:pPr>
            <a:endParaRPr lang="en-US" sz="2800" dirty="0">
              <a:solidFill>
                <a:schemeClr val="tx1"/>
              </a:solidFill>
            </a:endParaRPr>
          </a:p>
        </p:txBody>
      </p:sp>
    </p:spTree>
    <p:extLst>
      <p:ext uri="{BB962C8B-B14F-4D97-AF65-F5344CB8AC3E}">
        <p14:creationId xmlns:p14="http://schemas.microsoft.com/office/powerpoint/2010/main" val="852485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endParaRPr lang="en-US" dirty="0"/>
          </a:p>
        </p:txBody>
      </p:sp>
      <p:sp>
        <p:nvSpPr>
          <p:cNvPr id="3" name="Content Placeholder 2"/>
          <p:cNvSpPr>
            <a:spLocks noGrp="1"/>
          </p:cNvSpPr>
          <p:nvPr>
            <p:ph idx="1"/>
          </p:nvPr>
        </p:nvSpPr>
        <p:spPr>
          <a:xfrm>
            <a:off x="2901950" y="864108"/>
            <a:ext cx="5718067" cy="5120640"/>
          </a:xfrm>
        </p:spPr>
        <p:txBody>
          <a:bodyPr>
            <a:normAutofit/>
          </a:bodyPr>
          <a:lstStyle/>
          <a:p>
            <a:pPr marL="0" indent="0">
              <a:buNone/>
            </a:pPr>
            <a:r>
              <a:rPr lang="en-US" sz="4800" b="1" dirty="0">
                <a:solidFill>
                  <a:srgbClr val="7030A0"/>
                </a:solidFill>
                <a:hlinkClick r:id="rId3"/>
              </a:rPr>
              <a:t>https://fpg.unc.edu/presentations/giving-power</a:t>
            </a:r>
            <a:br>
              <a:rPr lang="en-US" sz="4800" b="1" dirty="0">
                <a:solidFill>
                  <a:srgbClr val="7030A0"/>
                </a:solidFill>
              </a:rPr>
            </a:br>
            <a:endParaRPr lang="en-US" sz="4800" b="1" dirty="0">
              <a:solidFill>
                <a:srgbClr val="7030A0"/>
              </a:solidFill>
            </a:endParaRPr>
          </a:p>
        </p:txBody>
      </p:sp>
      <p:pic>
        <p:nvPicPr>
          <p:cNvPr id="4" name="Picture 3"/>
          <p:cNvPicPr>
            <a:picLocks noChangeAspect="1"/>
          </p:cNvPicPr>
          <p:nvPr/>
        </p:nvPicPr>
        <p:blipFill>
          <a:blip r:embed="rId4"/>
          <a:stretch>
            <a:fillRect/>
          </a:stretch>
        </p:blipFill>
        <p:spPr>
          <a:xfrm>
            <a:off x="189689" y="3763476"/>
            <a:ext cx="2265782" cy="1825666"/>
          </a:xfrm>
          <a:prstGeom prst="rect">
            <a:avLst/>
          </a:prstGeom>
          <a:ln w="38100">
            <a:solidFill>
              <a:schemeClr val="tx1"/>
            </a:solidFill>
          </a:ln>
        </p:spPr>
      </p:pic>
      <p:pic>
        <p:nvPicPr>
          <p:cNvPr id="5" name="Picture 4"/>
          <p:cNvPicPr>
            <a:picLocks noChangeAspect="1"/>
          </p:cNvPicPr>
          <p:nvPr/>
        </p:nvPicPr>
        <p:blipFill>
          <a:blip r:embed="rId5"/>
          <a:stretch>
            <a:fillRect/>
          </a:stretch>
        </p:blipFill>
        <p:spPr>
          <a:xfrm>
            <a:off x="366307" y="1123838"/>
            <a:ext cx="1857375" cy="2409825"/>
          </a:xfrm>
          <a:prstGeom prst="rect">
            <a:avLst/>
          </a:prstGeom>
        </p:spPr>
      </p:pic>
    </p:spTree>
    <p:extLst>
      <p:ext uri="{BB962C8B-B14F-4D97-AF65-F5344CB8AC3E}">
        <p14:creationId xmlns:p14="http://schemas.microsoft.com/office/powerpoint/2010/main" val="165715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4815" y="725917"/>
            <a:ext cx="7729826" cy="3553162"/>
          </a:xfrm>
          <a:prstGeom prst="rect">
            <a:avLst/>
          </a:prstGeom>
        </p:spPr>
      </p:pic>
      <p:pic>
        <p:nvPicPr>
          <p:cNvPr id="5" name="Picture 4"/>
          <p:cNvPicPr>
            <a:picLocks noChangeAspect="1"/>
          </p:cNvPicPr>
          <p:nvPr/>
        </p:nvPicPr>
        <p:blipFill>
          <a:blip r:embed="rId3"/>
          <a:stretch>
            <a:fillRect/>
          </a:stretch>
        </p:blipFill>
        <p:spPr>
          <a:xfrm>
            <a:off x="325543" y="3282716"/>
            <a:ext cx="2827927" cy="3187240"/>
          </a:xfrm>
          <a:prstGeom prst="rect">
            <a:avLst/>
          </a:prstGeom>
        </p:spPr>
      </p:pic>
    </p:spTree>
    <p:extLst>
      <p:ext uri="{BB962C8B-B14F-4D97-AF65-F5344CB8AC3E}">
        <p14:creationId xmlns:p14="http://schemas.microsoft.com/office/powerpoint/2010/main" val="172631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230" y="2025727"/>
            <a:ext cx="2317032" cy="2679759"/>
          </a:xfrm>
        </p:spPr>
        <p:txBody>
          <a:bodyPr>
            <a:noAutofit/>
          </a:bodyPr>
          <a:lstStyle/>
          <a:p>
            <a:pPr algn="ctr"/>
            <a:r>
              <a:rPr lang="en-US" sz="4000" dirty="0">
                <a:latin typeface="Calibri" panose="020F0502020204030204" pitchFamily="34" charset="0"/>
              </a:rPr>
              <a:t>How does the policy statement define family?</a:t>
            </a:r>
          </a:p>
        </p:txBody>
      </p:sp>
      <p:sp>
        <p:nvSpPr>
          <p:cNvPr id="3" name="Content Placeholder 2"/>
          <p:cNvSpPr>
            <a:spLocks noGrp="1"/>
          </p:cNvSpPr>
          <p:nvPr>
            <p:ph idx="1"/>
          </p:nvPr>
        </p:nvSpPr>
        <p:spPr>
          <a:xfrm>
            <a:off x="3078498" y="217962"/>
            <a:ext cx="5221837" cy="3270737"/>
          </a:xfrm>
        </p:spPr>
        <p:txBody>
          <a:bodyPr>
            <a:noAutofit/>
          </a:bodyPr>
          <a:lstStyle/>
          <a:p>
            <a:pPr marL="0" indent="0" algn="ctr">
              <a:buNone/>
            </a:pPr>
            <a:r>
              <a:rPr lang="en-US" sz="2400" dirty="0">
                <a:solidFill>
                  <a:srgbClr val="000000"/>
                </a:solidFill>
                <a:latin typeface="Calibri" panose="020F0502020204030204" pitchFamily="34" charset="0"/>
              </a:rPr>
              <a:t>The term “family” as used in this statement is inclusive of all adults who interact with early childhood systems in support of their child, to include biological, adoptive, and foster parents; grandparents; legal and informal guardians; and adult siblings. </a:t>
            </a:r>
            <a:endParaRPr lang="en-US" sz="2400" dirty="0">
              <a:latin typeface="Calibri" panose="020F0502020204030204" pitchFamily="34" charset="0"/>
            </a:endParaRPr>
          </a:p>
        </p:txBody>
      </p:sp>
      <p:pic>
        <p:nvPicPr>
          <p:cNvPr id="5" name="Picture 4"/>
          <p:cNvPicPr>
            <a:picLocks noChangeAspect="1"/>
          </p:cNvPicPr>
          <p:nvPr/>
        </p:nvPicPr>
        <p:blipFill>
          <a:blip r:embed="rId3"/>
          <a:stretch>
            <a:fillRect/>
          </a:stretch>
        </p:blipFill>
        <p:spPr>
          <a:xfrm>
            <a:off x="3571858" y="3365607"/>
            <a:ext cx="4235119" cy="2982397"/>
          </a:xfrm>
          <a:prstGeom prst="rect">
            <a:avLst/>
          </a:prstGeom>
        </p:spPr>
      </p:pic>
    </p:spTree>
    <p:extLst>
      <p:ext uri="{BB962C8B-B14F-4D97-AF65-F5344CB8AC3E}">
        <p14:creationId xmlns:p14="http://schemas.microsoft.com/office/powerpoint/2010/main" val="3381006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196" y="334108"/>
            <a:ext cx="5486400" cy="3255264"/>
          </a:xfrm>
        </p:spPr>
        <p:txBody>
          <a:bodyPr/>
          <a:lstStyle/>
          <a:p>
            <a:pPr algn="ctr"/>
            <a:r>
              <a:rPr lang="en-US" dirty="0"/>
              <a:t>Why is it important to give power to the family’s voice?</a:t>
            </a:r>
          </a:p>
        </p:txBody>
      </p:sp>
      <p:pic>
        <p:nvPicPr>
          <p:cNvPr id="5" name="Picture 4"/>
          <p:cNvPicPr>
            <a:picLocks noChangeAspect="1"/>
          </p:cNvPicPr>
          <p:nvPr/>
        </p:nvPicPr>
        <p:blipFill>
          <a:blip r:embed="rId3"/>
          <a:stretch>
            <a:fillRect/>
          </a:stretch>
        </p:blipFill>
        <p:spPr>
          <a:xfrm>
            <a:off x="0" y="3991708"/>
            <a:ext cx="4307269" cy="2866292"/>
          </a:xfrm>
          <a:prstGeom prst="rect">
            <a:avLst/>
          </a:prstGeom>
        </p:spPr>
      </p:pic>
    </p:spTree>
    <p:extLst>
      <p:ext uri="{BB962C8B-B14F-4D97-AF65-F5344CB8AC3E}">
        <p14:creationId xmlns:p14="http://schemas.microsoft.com/office/powerpoint/2010/main" val="3953450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7251" r="13002" b="1"/>
          <a:stretch/>
        </p:blipFill>
        <p:spPr>
          <a:xfrm>
            <a:off x="3553136" y="1337462"/>
            <a:ext cx="4235437" cy="4183378"/>
          </a:xfrm>
          <a:prstGeom prst="rect">
            <a:avLst/>
          </a:prstGeom>
          <a:effectLst/>
        </p:spPr>
      </p:pic>
      <p:sp>
        <p:nvSpPr>
          <p:cNvPr id="3" name="Content Placeholder 2"/>
          <p:cNvSpPr>
            <a:spLocks noGrp="1"/>
          </p:cNvSpPr>
          <p:nvPr>
            <p:ph idx="1"/>
          </p:nvPr>
        </p:nvSpPr>
        <p:spPr>
          <a:xfrm>
            <a:off x="140677" y="2194788"/>
            <a:ext cx="2164357" cy="3703627"/>
          </a:xfrm>
        </p:spPr>
        <p:txBody>
          <a:bodyPr vert="horz" lIns="68580" tIns="34290" rIns="68580" bIns="34290" rtlCol="0" anchor="ctr">
            <a:normAutofit fontScale="92500" lnSpcReduction="10000"/>
          </a:bodyPr>
          <a:lstStyle/>
          <a:p>
            <a:pPr marL="0"/>
            <a:endParaRPr lang="en-US" sz="1200" b="1" dirty="0">
              <a:effectLst>
                <a:outerShdw blurRad="31750" dist="25400" dir="5400000" algn="tl" rotWithShape="0">
                  <a:srgbClr val="000000">
                    <a:alpha val="25000"/>
                  </a:srgbClr>
                </a:outerShdw>
              </a:effectLst>
            </a:endParaRPr>
          </a:p>
          <a:p>
            <a:pPr algn="ctr">
              <a:spcBef>
                <a:spcPts val="0"/>
              </a:spcBef>
            </a:pPr>
            <a:r>
              <a:rPr lang="en-US" sz="2400" dirty="0">
                <a:solidFill>
                  <a:schemeClr val="tx1"/>
                </a:solidFill>
              </a:rPr>
              <a:t>90% of moms and 85% of dads feel judged.</a:t>
            </a:r>
          </a:p>
          <a:p>
            <a:pPr algn="ctr">
              <a:spcBef>
                <a:spcPts val="0"/>
              </a:spcBef>
            </a:pPr>
            <a:endParaRPr lang="en-US" sz="2400" dirty="0">
              <a:solidFill>
                <a:schemeClr val="tx1"/>
              </a:solidFill>
            </a:endParaRPr>
          </a:p>
          <a:p>
            <a:pPr algn="ctr">
              <a:spcBef>
                <a:spcPts val="0"/>
              </a:spcBef>
            </a:pPr>
            <a:r>
              <a:rPr lang="en-US" sz="2400" dirty="0">
                <a:solidFill>
                  <a:schemeClr val="tx1"/>
                </a:solidFill>
              </a:rPr>
              <a:t>46% of moms and 45% of dads say they feel judged </a:t>
            </a:r>
            <a:r>
              <a:rPr lang="en-US" sz="2400" b="1" dirty="0">
                <a:solidFill>
                  <a:schemeClr val="tx1"/>
                </a:solidFill>
              </a:rPr>
              <a:t>all the time</a:t>
            </a:r>
            <a:r>
              <a:rPr lang="en-US" sz="2400" dirty="0">
                <a:solidFill>
                  <a:schemeClr val="tx1"/>
                </a:solidFill>
              </a:rPr>
              <a:t> or </a:t>
            </a:r>
            <a:r>
              <a:rPr lang="en-US" sz="2400" b="1" dirty="0">
                <a:solidFill>
                  <a:schemeClr val="tx1"/>
                </a:solidFill>
              </a:rPr>
              <a:t>nearly all the time.</a:t>
            </a:r>
          </a:p>
          <a:p>
            <a:pPr marL="0"/>
            <a:endParaRPr lang="en-US" sz="1200" dirty="0"/>
          </a:p>
        </p:txBody>
      </p:sp>
      <p:sp>
        <p:nvSpPr>
          <p:cNvPr id="9" name="TextBox 8"/>
          <p:cNvSpPr txBox="1"/>
          <p:nvPr/>
        </p:nvSpPr>
        <p:spPr>
          <a:xfrm>
            <a:off x="0" y="937336"/>
            <a:ext cx="2547362" cy="1257452"/>
          </a:xfrm>
          <a:prstGeom prst="rect">
            <a:avLst/>
          </a:prstGeom>
        </p:spPr>
        <p:txBody>
          <a:bodyPr vert="horz" lIns="68580" tIns="34290" rIns="68580" bIns="34290" rtlCol="0" anchor="ctr">
            <a:normAutofit/>
          </a:bodyPr>
          <a:lstStyle/>
          <a:p>
            <a:pPr algn="ctr" defTabSz="685800">
              <a:spcBef>
                <a:spcPct val="0"/>
              </a:spcBef>
              <a:buClr>
                <a:srgbClr val="2DA2BF"/>
              </a:buClr>
              <a:buSzPct val="68000"/>
            </a:pPr>
            <a:r>
              <a:rPr lang="en-US" sz="2100" b="1" dirty="0">
                <a:latin typeface="Calibri" panose="020F0502020204030204" pitchFamily="34" charset="0"/>
                <a:ea typeface="+mj-ea"/>
                <a:cs typeface="+mj-cs"/>
              </a:rPr>
              <a:t>Almost half of parents feel judged </a:t>
            </a:r>
          </a:p>
          <a:p>
            <a:pPr algn="ctr" defTabSz="685800">
              <a:spcBef>
                <a:spcPct val="0"/>
              </a:spcBef>
              <a:buClr>
                <a:srgbClr val="2DA2BF"/>
              </a:buClr>
              <a:buSzPct val="68000"/>
            </a:pPr>
            <a:r>
              <a:rPr lang="en-US" sz="2100" b="1" dirty="0">
                <a:latin typeface="Calibri" panose="020F0502020204030204" pitchFamily="34" charset="0"/>
                <a:ea typeface="+mj-ea"/>
                <a:cs typeface="+mj-cs"/>
              </a:rPr>
              <a:t>almost all the time.</a:t>
            </a:r>
          </a:p>
        </p:txBody>
      </p:sp>
    </p:spTree>
    <p:extLst>
      <p:ext uri="{BB962C8B-B14F-4D97-AF65-F5344CB8AC3E}">
        <p14:creationId xmlns:p14="http://schemas.microsoft.com/office/powerpoint/2010/main" val="265775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7-26 at 10.07.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09" y="1101920"/>
            <a:ext cx="8528537" cy="4664208"/>
          </a:xfrm>
          <a:prstGeom prst="rect">
            <a:avLst/>
          </a:prstGeom>
        </p:spPr>
      </p:pic>
    </p:spTree>
    <p:extLst>
      <p:ext uri="{BB962C8B-B14F-4D97-AF65-F5344CB8AC3E}">
        <p14:creationId xmlns:p14="http://schemas.microsoft.com/office/powerpoint/2010/main" val="29933514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1126</Words>
  <Application>Microsoft Office PowerPoint</Application>
  <PresentationFormat>On-screen Show (4:3)</PresentationFormat>
  <Paragraphs>121</Paragraphs>
  <Slides>45</Slides>
  <Notes>20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45</vt:i4>
      </vt:variant>
    </vt:vector>
  </HeadingPairs>
  <TitlesOfParts>
    <vt:vector size="59" baseType="lpstr">
      <vt:lpstr>MS Mincho</vt:lpstr>
      <vt:lpstr>ＭＳ Ｐゴシック</vt:lpstr>
      <vt:lpstr>Arial</vt:lpstr>
      <vt:lpstr>Arial Black</vt:lpstr>
      <vt:lpstr>Calibri</vt:lpstr>
      <vt:lpstr>Calibri Light</vt:lpstr>
      <vt:lpstr>Cambria</vt:lpstr>
      <vt:lpstr>Corbel</vt:lpstr>
      <vt:lpstr>Symbol</vt:lpstr>
      <vt:lpstr>Times New Roman</vt:lpstr>
      <vt:lpstr>Wingdings 2</vt:lpstr>
      <vt:lpstr>Wingdings 3</vt:lpstr>
      <vt:lpstr>Frame</vt:lpstr>
      <vt:lpstr>Office Theme</vt:lpstr>
      <vt:lpstr>Giving Power to the Family’s Voice: Implications for Policy and Practice </vt:lpstr>
      <vt:lpstr>PowerPoint Presentation</vt:lpstr>
      <vt:lpstr>PowerPoint Presentation</vt:lpstr>
      <vt:lpstr>Objectives</vt:lpstr>
      <vt:lpstr>PowerPoint Presentation</vt:lpstr>
      <vt:lpstr>How does the policy statement define family?</vt:lpstr>
      <vt:lpstr>Why is it important to give power to the family’s voice?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 Each and every</vt:lpstr>
      <vt:lpstr>PowerPoint Presentation</vt:lpstr>
      <vt:lpstr>PowerPoint Presentation</vt:lpstr>
      <vt:lpstr>Imagine the best program/ school that supports your children and includes your family. What does it look like?  </vt:lpstr>
      <vt:lpstr>Clear Communication  Safety  Creating Community  Respecting Diversity</vt:lpstr>
      <vt:lpstr>Sample responses from families</vt:lpstr>
      <vt:lpstr>Statewide endorsement process</vt:lpstr>
      <vt:lpstr>PowerPoint Presentation</vt:lpstr>
      <vt:lpstr>PowerPoint Presentation</vt:lpstr>
      <vt:lpstr>PowerPoint Presentation</vt:lpstr>
      <vt:lpstr>PowerPoint Presentation</vt:lpstr>
      <vt:lpstr>        Photo-elicitation Interviews</vt:lpstr>
      <vt:lpstr>“It is important to appreciate that the photographs themselves are not the focus of the photo elicitation interview method; rather, it is the meaning and significance attributed to the image by the participant that is of research interest.”</vt:lpstr>
      <vt:lpstr>“Words are how we think. Stories are how we link.”</vt:lpstr>
      <vt:lpstr> </vt:lpstr>
      <vt:lpstr>What strategies have you tried?  Share both positive results and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Family Leaders</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Giving Power to the Family’s Voice: Implications for Policy and Practice </dc:title>
  <dc:creator>Camille Catlett</dc:creator>
  <cp:lastModifiedBy>Camille Catlett</cp:lastModifiedBy>
  <cp:revision>1</cp:revision>
  <dcterms:created xsi:type="dcterms:W3CDTF">2018-09-14T14:56:04Z</dcterms:created>
  <dcterms:modified xsi:type="dcterms:W3CDTF">2018-10-23T14:17:54Z</dcterms:modified>
</cp:coreProperties>
</file>