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90" r:id="rId3"/>
    <p:sldMasterId id="2147483802" r:id="rId4"/>
    <p:sldMasterId id="2147483816" r:id="rId5"/>
  </p:sldMasterIdLst>
  <p:notesMasterIdLst>
    <p:notesMasterId r:id="rId23"/>
  </p:notesMasterIdLst>
  <p:sldIdLst>
    <p:sldId id="257" r:id="rId6"/>
    <p:sldId id="258" r:id="rId7"/>
    <p:sldId id="263" r:id="rId8"/>
    <p:sldId id="264" r:id="rId9"/>
    <p:sldId id="439" r:id="rId10"/>
    <p:sldId id="423" r:id="rId11"/>
    <p:sldId id="1454" r:id="rId12"/>
    <p:sldId id="1453" r:id="rId13"/>
    <p:sldId id="1457" r:id="rId14"/>
    <p:sldId id="1456" r:id="rId15"/>
    <p:sldId id="425" r:id="rId16"/>
    <p:sldId id="426" r:id="rId17"/>
    <p:sldId id="270" r:id="rId18"/>
    <p:sldId id="427" r:id="rId19"/>
    <p:sldId id="428" r:id="rId20"/>
    <p:sldId id="429" r:id="rId21"/>
    <p:sldId id="43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9" autoAdjust="0"/>
    <p:restoredTop sz="94660"/>
  </p:normalViewPr>
  <p:slideViewPr>
    <p:cSldViewPr snapToGrid="0">
      <p:cViewPr varScale="1">
        <p:scale>
          <a:sx n="54" d="100"/>
          <a:sy n="54" d="100"/>
        </p:scale>
        <p:origin x="884" y="2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Catlett" userId="ad69fb47-4bb9-4d00-9329-ea1a49798634" providerId="ADAL" clId="{A1DA9742-B3E0-49FC-8F16-766F79F0369C}"/>
    <pc:docChg chg="undo addSld delSld delMainMaster">
      <pc:chgData name="Camille Catlett" userId="ad69fb47-4bb9-4d00-9329-ea1a49798634" providerId="ADAL" clId="{A1DA9742-B3E0-49FC-8F16-766F79F0369C}" dt="2019-06-02T03:54:13.871" v="240" actId="2696"/>
      <pc:docMkLst>
        <pc:docMk/>
      </pc:docMkLst>
      <pc:sldChg chg="del">
        <pc:chgData name="Camille Catlett" userId="ad69fb47-4bb9-4d00-9329-ea1a49798634" providerId="ADAL" clId="{A1DA9742-B3E0-49FC-8F16-766F79F0369C}" dt="2019-06-02T03:53:15.397" v="24" actId="2696"/>
        <pc:sldMkLst>
          <pc:docMk/>
          <pc:sldMk cId="2300517383" sldId="256"/>
        </pc:sldMkLst>
      </pc:sldChg>
      <pc:sldChg chg="add del">
        <pc:chgData name="Camille Catlett" userId="ad69fb47-4bb9-4d00-9329-ea1a49798634" providerId="ADAL" clId="{A1DA9742-B3E0-49FC-8F16-766F79F0369C}" dt="2019-06-02T03:52:42.116" v="2" actId="2696"/>
        <pc:sldMkLst>
          <pc:docMk/>
          <pc:sldMk cId="2222698927" sldId="258"/>
        </pc:sldMkLst>
      </pc:sldChg>
      <pc:sldChg chg="del">
        <pc:chgData name="Camille Catlett" userId="ad69fb47-4bb9-4d00-9329-ea1a49798634" providerId="ADAL" clId="{A1DA9742-B3E0-49FC-8F16-766F79F0369C}" dt="2019-06-02T03:53:33.217" v="50" actId="2696"/>
        <pc:sldMkLst>
          <pc:docMk/>
          <pc:sldMk cId="2786826571" sldId="259"/>
        </pc:sldMkLst>
      </pc:sldChg>
      <pc:sldChg chg="del">
        <pc:chgData name="Camille Catlett" userId="ad69fb47-4bb9-4d00-9329-ea1a49798634" providerId="ADAL" clId="{A1DA9742-B3E0-49FC-8F16-766F79F0369C}" dt="2019-06-02T03:53:33.217" v="51" actId="2696"/>
        <pc:sldMkLst>
          <pc:docMk/>
          <pc:sldMk cId="4168498301" sldId="260"/>
        </pc:sldMkLst>
      </pc:sldChg>
      <pc:sldChg chg="del">
        <pc:chgData name="Camille Catlett" userId="ad69fb47-4bb9-4d00-9329-ea1a49798634" providerId="ADAL" clId="{A1DA9742-B3E0-49FC-8F16-766F79F0369C}" dt="2019-06-02T03:52:51.269" v="3" actId="2696"/>
        <pc:sldMkLst>
          <pc:docMk/>
          <pc:sldMk cId="1116973801" sldId="261"/>
        </pc:sldMkLst>
      </pc:sldChg>
      <pc:sldChg chg="del">
        <pc:chgData name="Camille Catlett" userId="ad69fb47-4bb9-4d00-9329-ea1a49798634" providerId="ADAL" clId="{A1DA9742-B3E0-49FC-8F16-766F79F0369C}" dt="2019-06-02T03:53:15.475" v="27" actId="2696"/>
        <pc:sldMkLst>
          <pc:docMk/>
          <pc:sldMk cId="1665645479" sldId="262"/>
        </pc:sldMkLst>
      </pc:sldChg>
      <pc:sldChg chg="del">
        <pc:chgData name="Camille Catlett" userId="ad69fb47-4bb9-4d00-9329-ea1a49798634" providerId="ADAL" clId="{A1DA9742-B3E0-49FC-8F16-766F79F0369C}" dt="2019-06-02T03:52:59.410" v="22" actId="2696"/>
        <pc:sldMkLst>
          <pc:docMk/>
          <pc:sldMk cId="412649754" sldId="265"/>
        </pc:sldMkLst>
      </pc:sldChg>
      <pc:sldChg chg="del">
        <pc:chgData name="Camille Catlett" userId="ad69fb47-4bb9-4d00-9329-ea1a49798634" providerId="ADAL" clId="{A1DA9742-B3E0-49FC-8F16-766F79F0369C}" dt="2019-06-02T03:53:15.647" v="35" actId="2696"/>
        <pc:sldMkLst>
          <pc:docMk/>
          <pc:sldMk cId="3547560975" sldId="266"/>
        </pc:sldMkLst>
      </pc:sldChg>
      <pc:sldChg chg="del">
        <pc:chgData name="Camille Catlett" userId="ad69fb47-4bb9-4d00-9329-ea1a49798634" providerId="ADAL" clId="{A1DA9742-B3E0-49FC-8F16-766F79F0369C}" dt="2019-06-02T03:53:15.444" v="26" actId="2696"/>
        <pc:sldMkLst>
          <pc:docMk/>
          <pc:sldMk cId="320253935" sldId="267"/>
        </pc:sldMkLst>
      </pc:sldChg>
      <pc:sldChg chg="del">
        <pc:chgData name="Camille Catlett" userId="ad69fb47-4bb9-4d00-9329-ea1a49798634" providerId="ADAL" clId="{A1DA9742-B3E0-49FC-8F16-766F79F0369C}" dt="2019-06-02T03:53:15.553" v="30" actId="2696"/>
        <pc:sldMkLst>
          <pc:docMk/>
          <pc:sldMk cId="3501898338" sldId="268"/>
        </pc:sldMkLst>
      </pc:sldChg>
      <pc:sldChg chg="del">
        <pc:chgData name="Camille Catlett" userId="ad69fb47-4bb9-4d00-9329-ea1a49798634" providerId="ADAL" clId="{A1DA9742-B3E0-49FC-8F16-766F79F0369C}" dt="2019-06-02T03:53:15.569" v="31" actId="2696"/>
        <pc:sldMkLst>
          <pc:docMk/>
          <pc:sldMk cId="2351802257" sldId="269"/>
        </pc:sldMkLst>
      </pc:sldChg>
      <pc:sldChg chg="del">
        <pc:chgData name="Camille Catlett" userId="ad69fb47-4bb9-4d00-9329-ea1a49798634" providerId="ADAL" clId="{A1DA9742-B3E0-49FC-8F16-766F79F0369C}" dt="2019-06-02T03:53:33.342" v="56" actId="2696"/>
        <pc:sldMkLst>
          <pc:docMk/>
          <pc:sldMk cId="1060932392" sldId="272"/>
        </pc:sldMkLst>
      </pc:sldChg>
      <pc:sldChg chg="del">
        <pc:chgData name="Camille Catlett" userId="ad69fb47-4bb9-4d00-9329-ea1a49798634" providerId="ADAL" clId="{A1DA9742-B3E0-49FC-8F16-766F79F0369C}" dt="2019-06-02T03:53:33.452" v="58" actId="2696"/>
        <pc:sldMkLst>
          <pc:docMk/>
          <pc:sldMk cId="2653810429" sldId="274"/>
        </pc:sldMkLst>
      </pc:sldChg>
      <pc:sldChg chg="del">
        <pc:chgData name="Camille Catlett" userId="ad69fb47-4bb9-4d00-9329-ea1a49798634" providerId="ADAL" clId="{A1DA9742-B3E0-49FC-8F16-766F79F0369C}" dt="2019-06-02T03:53:33.467" v="59" actId="2696"/>
        <pc:sldMkLst>
          <pc:docMk/>
          <pc:sldMk cId="863068993" sldId="275"/>
        </pc:sldMkLst>
      </pc:sldChg>
      <pc:sldChg chg="del">
        <pc:chgData name="Camille Catlett" userId="ad69fb47-4bb9-4d00-9329-ea1a49798634" providerId="ADAL" clId="{A1DA9742-B3E0-49FC-8F16-766F79F0369C}" dt="2019-06-02T03:53:33.483" v="60" actId="2696"/>
        <pc:sldMkLst>
          <pc:docMk/>
          <pc:sldMk cId="1590694389" sldId="276"/>
        </pc:sldMkLst>
      </pc:sldChg>
      <pc:sldChg chg="del">
        <pc:chgData name="Camille Catlett" userId="ad69fb47-4bb9-4d00-9329-ea1a49798634" providerId="ADAL" clId="{A1DA9742-B3E0-49FC-8F16-766F79F0369C}" dt="2019-06-02T03:53:33.530" v="61" actId="2696"/>
        <pc:sldMkLst>
          <pc:docMk/>
          <pc:sldMk cId="3505019332" sldId="277"/>
        </pc:sldMkLst>
      </pc:sldChg>
      <pc:sldChg chg="del">
        <pc:chgData name="Camille Catlett" userId="ad69fb47-4bb9-4d00-9329-ea1a49798634" providerId="ADAL" clId="{A1DA9742-B3E0-49FC-8F16-766F79F0369C}" dt="2019-06-02T03:53:33.561" v="62" actId="2696"/>
        <pc:sldMkLst>
          <pc:docMk/>
          <pc:sldMk cId="3484103245" sldId="278"/>
        </pc:sldMkLst>
      </pc:sldChg>
      <pc:sldChg chg="del">
        <pc:chgData name="Camille Catlett" userId="ad69fb47-4bb9-4d00-9329-ea1a49798634" providerId="ADAL" clId="{A1DA9742-B3E0-49FC-8F16-766F79F0369C}" dt="2019-06-02T03:53:33.608" v="64" actId="2696"/>
        <pc:sldMkLst>
          <pc:docMk/>
          <pc:sldMk cId="568936047" sldId="279"/>
        </pc:sldMkLst>
      </pc:sldChg>
      <pc:sldChg chg="del">
        <pc:chgData name="Camille Catlett" userId="ad69fb47-4bb9-4d00-9329-ea1a49798634" providerId="ADAL" clId="{A1DA9742-B3E0-49FC-8F16-766F79F0369C}" dt="2019-06-02T03:53:33.624" v="65" actId="2696"/>
        <pc:sldMkLst>
          <pc:docMk/>
          <pc:sldMk cId="2890701092" sldId="280"/>
        </pc:sldMkLst>
      </pc:sldChg>
      <pc:sldChg chg="del">
        <pc:chgData name="Camille Catlett" userId="ad69fb47-4bb9-4d00-9329-ea1a49798634" providerId="ADAL" clId="{A1DA9742-B3E0-49FC-8F16-766F79F0369C}" dt="2019-06-02T03:53:33.639" v="66" actId="2696"/>
        <pc:sldMkLst>
          <pc:docMk/>
          <pc:sldMk cId="923399513" sldId="281"/>
        </pc:sldMkLst>
      </pc:sldChg>
      <pc:sldChg chg="del">
        <pc:chgData name="Camille Catlett" userId="ad69fb47-4bb9-4d00-9329-ea1a49798634" providerId="ADAL" clId="{A1DA9742-B3E0-49FC-8F16-766F79F0369C}" dt="2019-06-02T03:53:46.153" v="135" actId="2696"/>
        <pc:sldMkLst>
          <pc:docMk/>
          <pc:sldMk cId="2554731848" sldId="282"/>
        </pc:sldMkLst>
      </pc:sldChg>
      <pc:sldChg chg="del">
        <pc:chgData name="Camille Catlett" userId="ad69fb47-4bb9-4d00-9329-ea1a49798634" providerId="ADAL" clId="{A1DA9742-B3E0-49FC-8F16-766F79F0369C}" dt="2019-06-02T03:53:33.655" v="67" actId="2696"/>
        <pc:sldMkLst>
          <pc:docMk/>
          <pc:sldMk cId="2216968793" sldId="283"/>
        </pc:sldMkLst>
      </pc:sldChg>
      <pc:sldChg chg="del">
        <pc:chgData name="Camille Catlett" userId="ad69fb47-4bb9-4d00-9329-ea1a49798634" providerId="ADAL" clId="{A1DA9742-B3E0-49FC-8F16-766F79F0369C}" dt="2019-06-02T03:53:33.983" v="79" actId="2696"/>
        <pc:sldMkLst>
          <pc:docMk/>
          <pc:sldMk cId="1862391366" sldId="284"/>
        </pc:sldMkLst>
      </pc:sldChg>
      <pc:sldChg chg="del">
        <pc:chgData name="Camille Catlett" userId="ad69fb47-4bb9-4d00-9329-ea1a49798634" providerId="ADAL" clId="{A1DA9742-B3E0-49FC-8F16-766F79F0369C}" dt="2019-06-02T03:53:33.717" v="70" actId="2696"/>
        <pc:sldMkLst>
          <pc:docMk/>
          <pc:sldMk cId="2086394956" sldId="285"/>
        </pc:sldMkLst>
      </pc:sldChg>
      <pc:sldChg chg="del">
        <pc:chgData name="Camille Catlett" userId="ad69fb47-4bb9-4d00-9329-ea1a49798634" providerId="ADAL" clId="{A1DA9742-B3E0-49FC-8F16-766F79F0369C}" dt="2019-06-02T03:53:46.231" v="141" actId="2696"/>
        <pc:sldMkLst>
          <pc:docMk/>
          <pc:sldMk cId="291655868" sldId="286"/>
        </pc:sldMkLst>
      </pc:sldChg>
      <pc:sldChg chg="del">
        <pc:chgData name="Camille Catlett" userId="ad69fb47-4bb9-4d00-9329-ea1a49798634" providerId="ADAL" clId="{A1DA9742-B3E0-49FC-8F16-766F79F0369C}" dt="2019-06-02T03:53:33.733" v="71" actId="2696"/>
        <pc:sldMkLst>
          <pc:docMk/>
          <pc:sldMk cId="1973504013" sldId="287"/>
        </pc:sldMkLst>
      </pc:sldChg>
      <pc:sldChg chg="del">
        <pc:chgData name="Camille Catlett" userId="ad69fb47-4bb9-4d00-9329-ea1a49798634" providerId="ADAL" clId="{A1DA9742-B3E0-49FC-8F16-766F79F0369C}" dt="2019-06-02T03:53:33.811" v="73" actId="2696"/>
        <pc:sldMkLst>
          <pc:docMk/>
          <pc:sldMk cId="4287947352" sldId="290"/>
        </pc:sldMkLst>
      </pc:sldChg>
      <pc:sldChg chg="del">
        <pc:chgData name="Camille Catlett" userId="ad69fb47-4bb9-4d00-9329-ea1a49798634" providerId="ADAL" clId="{A1DA9742-B3E0-49FC-8F16-766F79F0369C}" dt="2019-06-02T03:54:06.078" v="198" actId="2696"/>
        <pc:sldMkLst>
          <pc:docMk/>
          <pc:sldMk cId="3826676364" sldId="292"/>
        </pc:sldMkLst>
      </pc:sldChg>
      <pc:sldChg chg="del">
        <pc:chgData name="Camille Catlett" userId="ad69fb47-4bb9-4d00-9329-ea1a49798634" providerId="ADAL" clId="{A1DA9742-B3E0-49FC-8F16-766F79F0369C}" dt="2019-06-02T03:53:33.827" v="74" actId="2696"/>
        <pc:sldMkLst>
          <pc:docMk/>
          <pc:sldMk cId="2408931398" sldId="293"/>
        </pc:sldMkLst>
      </pc:sldChg>
      <pc:sldChg chg="del">
        <pc:chgData name="Camille Catlett" userId="ad69fb47-4bb9-4d00-9329-ea1a49798634" providerId="ADAL" clId="{A1DA9742-B3E0-49FC-8F16-766F79F0369C}" dt="2019-06-02T03:53:33.858" v="75" actId="2696"/>
        <pc:sldMkLst>
          <pc:docMk/>
          <pc:sldMk cId="30763047" sldId="294"/>
        </pc:sldMkLst>
      </pc:sldChg>
      <pc:sldChg chg="del">
        <pc:chgData name="Camille Catlett" userId="ad69fb47-4bb9-4d00-9329-ea1a49798634" providerId="ADAL" clId="{A1DA9742-B3E0-49FC-8F16-766F79F0369C}" dt="2019-06-02T03:53:33.905" v="78" actId="2696"/>
        <pc:sldMkLst>
          <pc:docMk/>
          <pc:sldMk cId="1834904829" sldId="299"/>
        </pc:sldMkLst>
      </pc:sldChg>
      <pc:sldChg chg="del">
        <pc:chgData name="Camille Catlett" userId="ad69fb47-4bb9-4d00-9329-ea1a49798634" providerId="ADAL" clId="{A1DA9742-B3E0-49FC-8F16-766F79F0369C}" dt="2019-06-02T03:53:34.030" v="80" actId="2696"/>
        <pc:sldMkLst>
          <pc:docMk/>
          <pc:sldMk cId="3700848846" sldId="300"/>
        </pc:sldMkLst>
      </pc:sldChg>
      <pc:sldChg chg="del">
        <pc:chgData name="Camille Catlett" userId="ad69fb47-4bb9-4d00-9329-ea1a49798634" providerId="ADAL" clId="{A1DA9742-B3E0-49FC-8F16-766F79F0369C}" dt="2019-06-02T03:53:34.045" v="81" actId="2696"/>
        <pc:sldMkLst>
          <pc:docMk/>
          <pc:sldMk cId="84599659" sldId="301"/>
        </pc:sldMkLst>
      </pc:sldChg>
      <pc:sldChg chg="del">
        <pc:chgData name="Camille Catlett" userId="ad69fb47-4bb9-4d00-9329-ea1a49798634" providerId="ADAL" clId="{A1DA9742-B3E0-49FC-8F16-766F79F0369C}" dt="2019-06-02T03:53:34.061" v="82" actId="2696"/>
        <pc:sldMkLst>
          <pc:docMk/>
          <pc:sldMk cId="3105192506" sldId="302"/>
        </pc:sldMkLst>
      </pc:sldChg>
      <pc:sldChg chg="del">
        <pc:chgData name="Camille Catlett" userId="ad69fb47-4bb9-4d00-9329-ea1a49798634" providerId="ADAL" clId="{A1DA9742-B3E0-49FC-8F16-766F79F0369C}" dt="2019-06-02T03:53:34.077" v="83" actId="2696"/>
        <pc:sldMkLst>
          <pc:docMk/>
          <pc:sldMk cId="3722032416" sldId="303"/>
        </pc:sldMkLst>
      </pc:sldChg>
      <pc:sldChg chg="del">
        <pc:chgData name="Camille Catlett" userId="ad69fb47-4bb9-4d00-9329-ea1a49798634" providerId="ADAL" clId="{A1DA9742-B3E0-49FC-8F16-766F79F0369C}" dt="2019-06-02T03:53:34.092" v="84" actId="2696"/>
        <pc:sldMkLst>
          <pc:docMk/>
          <pc:sldMk cId="1636297663" sldId="304"/>
        </pc:sldMkLst>
      </pc:sldChg>
      <pc:sldChg chg="del">
        <pc:chgData name="Camille Catlett" userId="ad69fb47-4bb9-4d00-9329-ea1a49798634" providerId="ADAL" clId="{A1DA9742-B3E0-49FC-8F16-766F79F0369C}" dt="2019-06-02T03:53:34.108" v="85" actId="2696"/>
        <pc:sldMkLst>
          <pc:docMk/>
          <pc:sldMk cId="1933218423" sldId="305"/>
        </pc:sldMkLst>
      </pc:sldChg>
      <pc:sldChg chg="del">
        <pc:chgData name="Camille Catlett" userId="ad69fb47-4bb9-4d00-9329-ea1a49798634" providerId="ADAL" clId="{A1DA9742-B3E0-49FC-8F16-766F79F0369C}" dt="2019-06-02T03:53:34.139" v="86" actId="2696"/>
        <pc:sldMkLst>
          <pc:docMk/>
          <pc:sldMk cId="1804597664" sldId="306"/>
        </pc:sldMkLst>
      </pc:sldChg>
      <pc:sldChg chg="del">
        <pc:chgData name="Camille Catlett" userId="ad69fb47-4bb9-4d00-9329-ea1a49798634" providerId="ADAL" clId="{A1DA9742-B3E0-49FC-8F16-766F79F0369C}" dt="2019-06-02T03:53:34.155" v="87" actId="2696"/>
        <pc:sldMkLst>
          <pc:docMk/>
          <pc:sldMk cId="3251403556" sldId="307"/>
        </pc:sldMkLst>
      </pc:sldChg>
      <pc:sldChg chg="del">
        <pc:chgData name="Camille Catlett" userId="ad69fb47-4bb9-4d00-9329-ea1a49798634" providerId="ADAL" clId="{A1DA9742-B3E0-49FC-8F16-766F79F0369C}" dt="2019-06-02T03:53:34.170" v="88" actId="2696"/>
        <pc:sldMkLst>
          <pc:docMk/>
          <pc:sldMk cId="3101811977" sldId="308"/>
        </pc:sldMkLst>
      </pc:sldChg>
      <pc:sldChg chg="del">
        <pc:chgData name="Camille Catlett" userId="ad69fb47-4bb9-4d00-9329-ea1a49798634" providerId="ADAL" clId="{A1DA9742-B3E0-49FC-8F16-766F79F0369C}" dt="2019-06-02T03:53:34.170" v="89" actId="2696"/>
        <pc:sldMkLst>
          <pc:docMk/>
          <pc:sldMk cId="2374974774" sldId="309"/>
        </pc:sldMkLst>
      </pc:sldChg>
      <pc:sldChg chg="del">
        <pc:chgData name="Camille Catlett" userId="ad69fb47-4bb9-4d00-9329-ea1a49798634" providerId="ADAL" clId="{A1DA9742-B3E0-49FC-8F16-766F79F0369C}" dt="2019-06-02T03:53:34.202" v="90" actId="2696"/>
        <pc:sldMkLst>
          <pc:docMk/>
          <pc:sldMk cId="313948863" sldId="310"/>
        </pc:sldMkLst>
      </pc:sldChg>
      <pc:sldChg chg="del">
        <pc:chgData name="Camille Catlett" userId="ad69fb47-4bb9-4d00-9329-ea1a49798634" providerId="ADAL" clId="{A1DA9742-B3E0-49FC-8F16-766F79F0369C}" dt="2019-06-02T03:53:34.202" v="91" actId="2696"/>
        <pc:sldMkLst>
          <pc:docMk/>
          <pc:sldMk cId="484286510" sldId="312"/>
        </pc:sldMkLst>
      </pc:sldChg>
      <pc:sldChg chg="del">
        <pc:chgData name="Camille Catlett" userId="ad69fb47-4bb9-4d00-9329-ea1a49798634" providerId="ADAL" clId="{A1DA9742-B3E0-49FC-8F16-766F79F0369C}" dt="2019-06-02T03:53:34.233" v="93" actId="2696"/>
        <pc:sldMkLst>
          <pc:docMk/>
          <pc:sldMk cId="388872219" sldId="313"/>
        </pc:sldMkLst>
      </pc:sldChg>
      <pc:sldChg chg="del">
        <pc:chgData name="Camille Catlett" userId="ad69fb47-4bb9-4d00-9329-ea1a49798634" providerId="ADAL" clId="{A1DA9742-B3E0-49FC-8F16-766F79F0369C}" dt="2019-06-02T03:53:33.874" v="76" actId="2696"/>
        <pc:sldMkLst>
          <pc:docMk/>
          <pc:sldMk cId="2977487628" sldId="327"/>
        </pc:sldMkLst>
      </pc:sldChg>
      <pc:sldChg chg="del">
        <pc:chgData name="Camille Catlett" userId="ad69fb47-4bb9-4d00-9329-ea1a49798634" providerId="ADAL" clId="{A1DA9742-B3E0-49FC-8F16-766F79F0369C}" dt="2019-06-02T03:53:33.889" v="77" actId="2696"/>
        <pc:sldMkLst>
          <pc:docMk/>
          <pc:sldMk cId="3770159267" sldId="328"/>
        </pc:sldMkLst>
      </pc:sldChg>
      <pc:sldChg chg="del">
        <pc:chgData name="Camille Catlett" userId="ad69fb47-4bb9-4d00-9329-ea1a49798634" providerId="ADAL" clId="{A1DA9742-B3E0-49FC-8F16-766F79F0369C}" dt="2019-06-02T03:53:34.248" v="94" actId="2696"/>
        <pc:sldMkLst>
          <pc:docMk/>
          <pc:sldMk cId="436225695" sldId="369"/>
        </pc:sldMkLst>
      </pc:sldChg>
      <pc:sldChg chg="del">
        <pc:chgData name="Camille Catlett" userId="ad69fb47-4bb9-4d00-9329-ea1a49798634" providerId="ADAL" clId="{A1DA9742-B3E0-49FC-8F16-766F79F0369C}" dt="2019-06-02T03:54:05.906" v="183" actId="2696"/>
        <pc:sldMkLst>
          <pc:docMk/>
          <pc:sldMk cId="2067994862" sldId="370"/>
        </pc:sldMkLst>
      </pc:sldChg>
      <pc:sldChg chg="del">
        <pc:chgData name="Camille Catlett" userId="ad69fb47-4bb9-4d00-9329-ea1a49798634" providerId="ADAL" clId="{A1DA9742-B3E0-49FC-8F16-766F79F0369C}" dt="2019-06-02T03:54:05.922" v="184" actId="2696"/>
        <pc:sldMkLst>
          <pc:docMk/>
          <pc:sldMk cId="3539617310" sldId="371"/>
        </pc:sldMkLst>
      </pc:sldChg>
      <pc:sldChg chg="del">
        <pc:chgData name="Camille Catlett" userId="ad69fb47-4bb9-4d00-9329-ea1a49798634" providerId="ADAL" clId="{A1DA9742-B3E0-49FC-8F16-766F79F0369C}" dt="2019-06-02T03:53:34.280" v="96" actId="2696"/>
        <pc:sldMkLst>
          <pc:docMk/>
          <pc:sldMk cId="3048022088" sldId="372"/>
        </pc:sldMkLst>
      </pc:sldChg>
      <pc:sldChg chg="del">
        <pc:chgData name="Camille Catlett" userId="ad69fb47-4bb9-4d00-9329-ea1a49798634" providerId="ADAL" clId="{A1DA9742-B3E0-49FC-8F16-766F79F0369C}" dt="2019-06-02T03:53:34.295" v="97" actId="2696"/>
        <pc:sldMkLst>
          <pc:docMk/>
          <pc:sldMk cId="151593468" sldId="373"/>
        </pc:sldMkLst>
      </pc:sldChg>
      <pc:sldChg chg="del">
        <pc:chgData name="Camille Catlett" userId="ad69fb47-4bb9-4d00-9329-ea1a49798634" providerId="ADAL" clId="{A1DA9742-B3E0-49FC-8F16-766F79F0369C}" dt="2019-06-02T03:53:34.327" v="98" actId="2696"/>
        <pc:sldMkLst>
          <pc:docMk/>
          <pc:sldMk cId="2611294064" sldId="374"/>
        </pc:sldMkLst>
      </pc:sldChg>
      <pc:sldChg chg="del">
        <pc:chgData name="Camille Catlett" userId="ad69fb47-4bb9-4d00-9329-ea1a49798634" providerId="ADAL" clId="{A1DA9742-B3E0-49FC-8F16-766F79F0369C}" dt="2019-06-02T03:53:33.186" v="49" actId="2696"/>
        <pc:sldMkLst>
          <pc:docMk/>
          <pc:sldMk cId="531604166" sldId="386"/>
        </pc:sldMkLst>
      </pc:sldChg>
      <pc:sldChg chg="del">
        <pc:chgData name="Camille Catlett" userId="ad69fb47-4bb9-4d00-9329-ea1a49798634" providerId="ADAL" clId="{A1DA9742-B3E0-49FC-8F16-766F79F0369C}" dt="2019-06-02T03:53:33.421" v="57" actId="2696"/>
        <pc:sldMkLst>
          <pc:docMk/>
          <pc:sldMk cId="2073133194" sldId="390"/>
        </pc:sldMkLst>
      </pc:sldChg>
      <pc:sldChg chg="del">
        <pc:chgData name="Camille Catlett" userId="ad69fb47-4bb9-4d00-9329-ea1a49798634" providerId="ADAL" clId="{A1DA9742-B3E0-49FC-8F16-766F79F0369C}" dt="2019-06-02T03:53:34.264" v="95" actId="2696"/>
        <pc:sldMkLst>
          <pc:docMk/>
          <pc:sldMk cId="2928804127" sldId="392"/>
        </pc:sldMkLst>
      </pc:sldChg>
      <pc:sldChg chg="del">
        <pc:chgData name="Camille Catlett" userId="ad69fb47-4bb9-4d00-9329-ea1a49798634" providerId="ADAL" clId="{A1DA9742-B3E0-49FC-8F16-766F79F0369C}" dt="2019-06-02T03:53:34.373" v="111" actId="2696"/>
        <pc:sldMkLst>
          <pc:docMk/>
          <pc:sldMk cId="1203877550" sldId="393"/>
        </pc:sldMkLst>
      </pc:sldChg>
      <pc:sldChg chg="del">
        <pc:chgData name="Camille Catlett" userId="ad69fb47-4bb9-4d00-9329-ea1a49798634" providerId="ADAL" clId="{A1DA9742-B3E0-49FC-8F16-766F79F0369C}" dt="2019-06-02T03:53:34.389" v="112" actId="2696"/>
        <pc:sldMkLst>
          <pc:docMk/>
          <pc:sldMk cId="0" sldId="397"/>
        </pc:sldMkLst>
      </pc:sldChg>
      <pc:sldChg chg="del">
        <pc:chgData name="Camille Catlett" userId="ad69fb47-4bb9-4d00-9329-ea1a49798634" providerId="ADAL" clId="{A1DA9742-B3E0-49FC-8F16-766F79F0369C}" dt="2019-06-02T03:53:34.217" v="92" actId="2696"/>
        <pc:sldMkLst>
          <pc:docMk/>
          <pc:sldMk cId="3552349479" sldId="402"/>
        </pc:sldMkLst>
      </pc:sldChg>
      <pc:sldChg chg="del">
        <pc:chgData name="Camille Catlett" userId="ad69fb47-4bb9-4d00-9329-ea1a49798634" providerId="ADAL" clId="{A1DA9742-B3E0-49FC-8F16-766F79F0369C}" dt="2019-06-02T03:53:33.577" v="63" actId="2696"/>
        <pc:sldMkLst>
          <pc:docMk/>
          <pc:sldMk cId="3336331896" sldId="403"/>
        </pc:sldMkLst>
      </pc:sldChg>
      <pc:sldChg chg="del">
        <pc:chgData name="Camille Catlett" userId="ad69fb47-4bb9-4d00-9329-ea1a49798634" providerId="ADAL" clId="{A1DA9742-B3E0-49FC-8F16-766F79F0369C}" dt="2019-06-02T03:53:33.795" v="72" actId="2696"/>
        <pc:sldMkLst>
          <pc:docMk/>
          <pc:sldMk cId="0" sldId="404"/>
        </pc:sldMkLst>
      </pc:sldChg>
      <pc:sldChg chg="del">
        <pc:chgData name="Camille Catlett" userId="ad69fb47-4bb9-4d00-9329-ea1a49798634" providerId="ADAL" clId="{A1DA9742-B3E0-49FC-8F16-766F79F0369C}" dt="2019-06-02T03:53:33.686" v="68" actId="2696"/>
        <pc:sldMkLst>
          <pc:docMk/>
          <pc:sldMk cId="0" sldId="405"/>
        </pc:sldMkLst>
      </pc:sldChg>
      <pc:sldChg chg="del">
        <pc:chgData name="Camille Catlett" userId="ad69fb47-4bb9-4d00-9329-ea1a49798634" providerId="ADAL" clId="{A1DA9742-B3E0-49FC-8F16-766F79F0369C}" dt="2019-06-02T03:52:58.660" v="4" actId="2696"/>
        <pc:sldMkLst>
          <pc:docMk/>
          <pc:sldMk cId="2848210398" sldId="415"/>
        </pc:sldMkLst>
      </pc:sldChg>
      <pc:sldChg chg="del">
        <pc:chgData name="Camille Catlett" userId="ad69fb47-4bb9-4d00-9329-ea1a49798634" providerId="ADAL" clId="{A1DA9742-B3E0-49FC-8F16-766F79F0369C}" dt="2019-06-02T03:53:49.575" v="148" actId="2696"/>
        <pc:sldMkLst>
          <pc:docMk/>
          <pc:sldMk cId="3200128466" sldId="431"/>
        </pc:sldMkLst>
      </pc:sldChg>
      <pc:sldChg chg="del">
        <pc:chgData name="Camille Catlett" userId="ad69fb47-4bb9-4d00-9329-ea1a49798634" providerId="ADAL" clId="{A1DA9742-B3E0-49FC-8F16-766F79F0369C}" dt="2019-06-02T03:53:50.122" v="149" actId="2696"/>
        <pc:sldMkLst>
          <pc:docMk/>
          <pc:sldMk cId="1352153004" sldId="432"/>
        </pc:sldMkLst>
      </pc:sldChg>
      <pc:sldChg chg="del">
        <pc:chgData name="Camille Catlett" userId="ad69fb47-4bb9-4d00-9329-ea1a49798634" providerId="ADAL" clId="{A1DA9742-B3E0-49FC-8F16-766F79F0369C}" dt="2019-06-02T03:53:15.429" v="25" actId="2696"/>
        <pc:sldMkLst>
          <pc:docMk/>
          <pc:sldMk cId="1701356520" sldId="433"/>
        </pc:sldMkLst>
      </pc:sldChg>
      <pc:sldChg chg="del">
        <pc:chgData name="Camille Catlett" userId="ad69fb47-4bb9-4d00-9329-ea1a49798634" providerId="ADAL" clId="{A1DA9742-B3E0-49FC-8F16-766F79F0369C}" dt="2019-06-02T03:53:15.507" v="28" actId="2696"/>
        <pc:sldMkLst>
          <pc:docMk/>
          <pc:sldMk cId="457553723" sldId="434"/>
        </pc:sldMkLst>
      </pc:sldChg>
      <pc:sldChg chg="del">
        <pc:chgData name="Camille Catlett" userId="ad69fb47-4bb9-4d00-9329-ea1a49798634" providerId="ADAL" clId="{A1DA9742-B3E0-49FC-8F16-766F79F0369C}" dt="2019-06-02T03:53:15.538" v="29" actId="2696"/>
        <pc:sldMkLst>
          <pc:docMk/>
          <pc:sldMk cId="3829118129" sldId="435"/>
        </pc:sldMkLst>
      </pc:sldChg>
      <pc:sldChg chg="del">
        <pc:chgData name="Camille Catlett" userId="ad69fb47-4bb9-4d00-9329-ea1a49798634" providerId="ADAL" clId="{A1DA9742-B3E0-49FC-8F16-766F79F0369C}" dt="2019-06-02T03:53:15.600" v="32" actId="2696"/>
        <pc:sldMkLst>
          <pc:docMk/>
          <pc:sldMk cId="1955605769" sldId="436"/>
        </pc:sldMkLst>
      </pc:sldChg>
      <pc:sldChg chg="del">
        <pc:chgData name="Camille Catlett" userId="ad69fb47-4bb9-4d00-9329-ea1a49798634" providerId="ADAL" clId="{A1DA9742-B3E0-49FC-8F16-766F79F0369C}" dt="2019-06-02T03:53:15.616" v="33" actId="2696"/>
        <pc:sldMkLst>
          <pc:docMk/>
          <pc:sldMk cId="3860508219" sldId="437"/>
        </pc:sldMkLst>
      </pc:sldChg>
      <pc:sldChg chg="del">
        <pc:chgData name="Camille Catlett" userId="ad69fb47-4bb9-4d00-9329-ea1a49798634" providerId="ADAL" clId="{A1DA9742-B3E0-49FC-8F16-766F79F0369C}" dt="2019-06-02T03:53:15.632" v="34" actId="2696"/>
        <pc:sldMkLst>
          <pc:docMk/>
          <pc:sldMk cId="1634915625" sldId="438"/>
        </pc:sldMkLst>
      </pc:sldChg>
      <pc:sldChg chg="del">
        <pc:chgData name="Camille Catlett" userId="ad69fb47-4bb9-4d00-9329-ea1a49798634" providerId="ADAL" clId="{A1DA9742-B3E0-49FC-8F16-766F79F0369C}" dt="2019-06-02T03:53:19.088" v="48" actId="2696"/>
        <pc:sldMkLst>
          <pc:docMk/>
          <pc:sldMk cId="1585829647" sldId="440"/>
        </pc:sldMkLst>
      </pc:sldChg>
      <pc:sldChg chg="del">
        <pc:chgData name="Camille Catlett" userId="ad69fb47-4bb9-4d00-9329-ea1a49798634" providerId="ADAL" clId="{A1DA9742-B3E0-49FC-8F16-766F79F0369C}" dt="2019-06-02T03:53:33.233" v="52" actId="2696"/>
        <pc:sldMkLst>
          <pc:docMk/>
          <pc:sldMk cId="2208782118" sldId="441"/>
        </pc:sldMkLst>
      </pc:sldChg>
      <pc:sldChg chg="del">
        <pc:chgData name="Camille Catlett" userId="ad69fb47-4bb9-4d00-9329-ea1a49798634" providerId="ADAL" clId="{A1DA9742-B3E0-49FC-8F16-766F79F0369C}" dt="2019-06-02T03:53:33.249" v="53" actId="2696"/>
        <pc:sldMkLst>
          <pc:docMk/>
          <pc:sldMk cId="680739669" sldId="442"/>
        </pc:sldMkLst>
      </pc:sldChg>
      <pc:sldChg chg="del">
        <pc:chgData name="Camille Catlett" userId="ad69fb47-4bb9-4d00-9329-ea1a49798634" providerId="ADAL" clId="{A1DA9742-B3E0-49FC-8F16-766F79F0369C}" dt="2019-06-02T03:53:33.280" v="54" actId="2696"/>
        <pc:sldMkLst>
          <pc:docMk/>
          <pc:sldMk cId="869169078" sldId="443"/>
        </pc:sldMkLst>
      </pc:sldChg>
      <pc:sldChg chg="del">
        <pc:chgData name="Camille Catlett" userId="ad69fb47-4bb9-4d00-9329-ea1a49798634" providerId="ADAL" clId="{A1DA9742-B3E0-49FC-8F16-766F79F0369C}" dt="2019-06-02T03:53:33.311" v="55" actId="2696"/>
        <pc:sldMkLst>
          <pc:docMk/>
          <pc:sldMk cId="853304371" sldId="444"/>
        </pc:sldMkLst>
      </pc:sldChg>
      <pc:sldChg chg="del">
        <pc:chgData name="Camille Catlett" userId="ad69fb47-4bb9-4d00-9329-ea1a49798634" providerId="ADAL" clId="{A1DA9742-B3E0-49FC-8F16-766F79F0369C}" dt="2019-06-02T03:53:37.710" v="127" actId="2696"/>
        <pc:sldMkLst>
          <pc:docMk/>
          <pc:sldMk cId="1889857317" sldId="445"/>
        </pc:sldMkLst>
      </pc:sldChg>
      <pc:sldChg chg="del">
        <pc:chgData name="Camille Catlett" userId="ad69fb47-4bb9-4d00-9329-ea1a49798634" providerId="ADAL" clId="{A1DA9742-B3E0-49FC-8F16-766F79F0369C}" dt="2019-06-02T03:53:46.059" v="128" actId="2696"/>
        <pc:sldMkLst>
          <pc:docMk/>
          <pc:sldMk cId="3109236684" sldId="447"/>
        </pc:sldMkLst>
      </pc:sldChg>
      <pc:sldChg chg="del">
        <pc:chgData name="Camille Catlett" userId="ad69fb47-4bb9-4d00-9329-ea1a49798634" providerId="ADAL" clId="{A1DA9742-B3E0-49FC-8F16-766F79F0369C}" dt="2019-06-02T03:53:46.075" v="129" actId="2696"/>
        <pc:sldMkLst>
          <pc:docMk/>
          <pc:sldMk cId="2960502094" sldId="448"/>
        </pc:sldMkLst>
      </pc:sldChg>
      <pc:sldChg chg="del">
        <pc:chgData name="Camille Catlett" userId="ad69fb47-4bb9-4d00-9329-ea1a49798634" providerId="ADAL" clId="{A1DA9742-B3E0-49FC-8F16-766F79F0369C}" dt="2019-06-02T03:53:46.090" v="130" actId="2696"/>
        <pc:sldMkLst>
          <pc:docMk/>
          <pc:sldMk cId="1819125174" sldId="449"/>
        </pc:sldMkLst>
      </pc:sldChg>
      <pc:sldChg chg="del">
        <pc:chgData name="Camille Catlett" userId="ad69fb47-4bb9-4d00-9329-ea1a49798634" providerId="ADAL" clId="{A1DA9742-B3E0-49FC-8F16-766F79F0369C}" dt="2019-06-02T03:53:46.090" v="131" actId="2696"/>
        <pc:sldMkLst>
          <pc:docMk/>
          <pc:sldMk cId="1148655039" sldId="450"/>
        </pc:sldMkLst>
      </pc:sldChg>
      <pc:sldChg chg="del">
        <pc:chgData name="Camille Catlett" userId="ad69fb47-4bb9-4d00-9329-ea1a49798634" providerId="ADAL" clId="{A1DA9742-B3E0-49FC-8F16-766F79F0369C}" dt="2019-06-02T03:53:46.106" v="132" actId="2696"/>
        <pc:sldMkLst>
          <pc:docMk/>
          <pc:sldMk cId="2157063798" sldId="451"/>
        </pc:sldMkLst>
      </pc:sldChg>
      <pc:sldChg chg="del">
        <pc:chgData name="Camille Catlett" userId="ad69fb47-4bb9-4d00-9329-ea1a49798634" providerId="ADAL" clId="{A1DA9742-B3E0-49FC-8F16-766F79F0369C}" dt="2019-06-02T03:53:46.122" v="133" actId="2696"/>
        <pc:sldMkLst>
          <pc:docMk/>
          <pc:sldMk cId="415842880" sldId="452"/>
        </pc:sldMkLst>
      </pc:sldChg>
      <pc:sldChg chg="del">
        <pc:chgData name="Camille Catlett" userId="ad69fb47-4bb9-4d00-9329-ea1a49798634" providerId="ADAL" clId="{A1DA9742-B3E0-49FC-8F16-766F79F0369C}" dt="2019-06-02T03:53:46.137" v="134" actId="2696"/>
        <pc:sldMkLst>
          <pc:docMk/>
          <pc:sldMk cId="2841536631" sldId="453"/>
        </pc:sldMkLst>
      </pc:sldChg>
      <pc:sldChg chg="del">
        <pc:chgData name="Camille Catlett" userId="ad69fb47-4bb9-4d00-9329-ea1a49798634" providerId="ADAL" clId="{A1DA9742-B3E0-49FC-8F16-766F79F0369C}" dt="2019-06-02T03:53:46.169" v="136" actId="2696"/>
        <pc:sldMkLst>
          <pc:docMk/>
          <pc:sldMk cId="1886693419" sldId="454"/>
        </pc:sldMkLst>
      </pc:sldChg>
      <pc:sldChg chg="del">
        <pc:chgData name="Camille Catlett" userId="ad69fb47-4bb9-4d00-9329-ea1a49798634" providerId="ADAL" clId="{A1DA9742-B3E0-49FC-8F16-766F79F0369C}" dt="2019-06-02T03:53:46.184" v="137" actId="2696"/>
        <pc:sldMkLst>
          <pc:docMk/>
          <pc:sldMk cId="3309698236" sldId="455"/>
        </pc:sldMkLst>
      </pc:sldChg>
      <pc:sldChg chg="del">
        <pc:chgData name="Camille Catlett" userId="ad69fb47-4bb9-4d00-9329-ea1a49798634" providerId="ADAL" clId="{A1DA9742-B3E0-49FC-8F16-766F79F0369C}" dt="2019-06-02T03:53:46.184" v="138" actId="2696"/>
        <pc:sldMkLst>
          <pc:docMk/>
          <pc:sldMk cId="2630708139" sldId="456"/>
        </pc:sldMkLst>
      </pc:sldChg>
      <pc:sldChg chg="del">
        <pc:chgData name="Camille Catlett" userId="ad69fb47-4bb9-4d00-9329-ea1a49798634" providerId="ADAL" clId="{A1DA9742-B3E0-49FC-8F16-766F79F0369C}" dt="2019-06-02T03:53:46.200" v="139" actId="2696"/>
        <pc:sldMkLst>
          <pc:docMk/>
          <pc:sldMk cId="3447194503" sldId="457"/>
        </pc:sldMkLst>
      </pc:sldChg>
      <pc:sldChg chg="del">
        <pc:chgData name="Camille Catlett" userId="ad69fb47-4bb9-4d00-9329-ea1a49798634" providerId="ADAL" clId="{A1DA9742-B3E0-49FC-8F16-766F79F0369C}" dt="2019-06-02T03:53:46.215" v="140" actId="2696"/>
        <pc:sldMkLst>
          <pc:docMk/>
          <pc:sldMk cId="2406604425" sldId="458"/>
        </pc:sldMkLst>
      </pc:sldChg>
      <pc:sldChg chg="del">
        <pc:chgData name="Camille Catlett" userId="ad69fb47-4bb9-4d00-9329-ea1a49798634" providerId="ADAL" clId="{A1DA9742-B3E0-49FC-8F16-766F79F0369C}" dt="2019-06-02T03:53:46.247" v="142" actId="2696"/>
        <pc:sldMkLst>
          <pc:docMk/>
          <pc:sldMk cId="1310936690" sldId="459"/>
        </pc:sldMkLst>
      </pc:sldChg>
      <pc:sldChg chg="del">
        <pc:chgData name="Camille Catlett" userId="ad69fb47-4bb9-4d00-9329-ea1a49798634" providerId="ADAL" clId="{A1DA9742-B3E0-49FC-8F16-766F79F0369C}" dt="2019-06-02T03:53:46.247" v="143" actId="2696"/>
        <pc:sldMkLst>
          <pc:docMk/>
          <pc:sldMk cId="2641326180" sldId="460"/>
        </pc:sldMkLst>
      </pc:sldChg>
      <pc:sldChg chg="del">
        <pc:chgData name="Camille Catlett" userId="ad69fb47-4bb9-4d00-9329-ea1a49798634" providerId="ADAL" clId="{A1DA9742-B3E0-49FC-8F16-766F79F0369C}" dt="2019-06-02T03:53:46.262" v="144" actId="2696"/>
        <pc:sldMkLst>
          <pc:docMk/>
          <pc:sldMk cId="2046160072" sldId="461"/>
        </pc:sldMkLst>
      </pc:sldChg>
      <pc:sldChg chg="del">
        <pc:chgData name="Camille Catlett" userId="ad69fb47-4bb9-4d00-9329-ea1a49798634" providerId="ADAL" clId="{A1DA9742-B3E0-49FC-8F16-766F79F0369C}" dt="2019-06-02T03:53:46.278" v="145" actId="2696"/>
        <pc:sldMkLst>
          <pc:docMk/>
          <pc:sldMk cId="2304188560" sldId="462"/>
        </pc:sldMkLst>
      </pc:sldChg>
      <pc:sldChg chg="del">
        <pc:chgData name="Camille Catlett" userId="ad69fb47-4bb9-4d00-9329-ea1a49798634" providerId="ADAL" clId="{A1DA9742-B3E0-49FC-8F16-766F79F0369C}" dt="2019-06-02T03:53:46.294" v="146" actId="2696"/>
        <pc:sldMkLst>
          <pc:docMk/>
          <pc:sldMk cId="1356148380" sldId="463"/>
        </pc:sldMkLst>
      </pc:sldChg>
      <pc:sldChg chg="del">
        <pc:chgData name="Camille Catlett" userId="ad69fb47-4bb9-4d00-9329-ea1a49798634" providerId="ADAL" clId="{A1DA9742-B3E0-49FC-8F16-766F79F0369C}" dt="2019-06-02T03:53:46.309" v="147" actId="2696"/>
        <pc:sldMkLst>
          <pc:docMk/>
          <pc:sldMk cId="4272045632" sldId="464"/>
        </pc:sldMkLst>
      </pc:sldChg>
      <pc:sldChg chg="del">
        <pc:chgData name="Camille Catlett" userId="ad69fb47-4bb9-4d00-9329-ea1a49798634" providerId="ADAL" clId="{A1DA9742-B3E0-49FC-8F16-766F79F0369C}" dt="2019-06-02T03:53:53.013" v="150" actId="2696"/>
        <pc:sldMkLst>
          <pc:docMk/>
          <pc:sldMk cId="2593317580" sldId="465"/>
        </pc:sldMkLst>
      </pc:sldChg>
      <pc:sldChg chg="del">
        <pc:chgData name="Camille Catlett" userId="ad69fb47-4bb9-4d00-9329-ea1a49798634" providerId="ADAL" clId="{A1DA9742-B3E0-49FC-8F16-766F79F0369C}" dt="2019-06-02T03:54:08.571" v="239" actId="2696"/>
        <pc:sldMkLst>
          <pc:docMk/>
          <pc:sldMk cId="591556574" sldId="466"/>
        </pc:sldMkLst>
      </pc:sldChg>
      <pc:sldChg chg="del">
        <pc:chgData name="Camille Catlett" userId="ad69fb47-4bb9-4d00-9329-ea1a49798634" providerId="ADAL" clId="{A1DA9742-B3E0-49FC-8F16-766F79F0369C}" dt="2019-06-02T03:54:06.062" v="197" actId="2696"/>
        <pc:sldMkLst>
          <pc:docMk/>
          <pc:sldMk cId="2141952245" sldId="931"/>
        </pc:sldMkLst>
      </pc:sldChg>
      <pc:sldChg chg="del">
        <pc:chgData name="Camille Catlett" userId="ad69fb47-4bb9-4d00-9329-ea1a49798634" providerId="ADAL" clId="{A1DA9742-B3E0-49FC-8F16-766F79F0369C}" dt="2019-06-02T03:54:05.687" v="152" actId="2696"/>
        <pc:sldMkLst>
          <pc:docMk/>
          <pc:sldMk cId="575898153" sldId="932"/>
        </pc:sldMkLst>
      </pc:sldChg>
      <pc:sldChg chg="del">
        <pc:chgData name="Camille Catlett" userId="ad69fb47-4bb9-4d00-9329-ea1a49798634" providerId="ADAL" clId="{A1DA9742-B3E0-49FC-8F16-766F79F0369C}" dt="2019-06-02T03:54:06.187" v="219" actId="2696"/>
        <pc:sldMkLst>
          <pc:docMk/>
          <pc:sldMk cId="4242037297" sldId="1000"/>
        </pc:sldMkLst>
      </pc:sldChg>
      <pc:sldChg chg="del">
        <pc:chgData name="Camille Catlett" userId="ad69fb47-4bb9-4d00-9329-ea1a49798634" providerId="ADAL" clId="{A1DA9742-B3E0-49FC-8F16-766F79F0369C}" dt="2019-06-02T03:54:06.265" v="238" actId="2696"/>
        <pc:sldMkLst>
          <pc:docMk/>
          <pc:sldMk cId="2347881341" sldId="1001"/>
        </pc:sldMkLst>
      </pc:sldChg>
      <pc:sldChg chg="del">
        <pc:chgData name="Camille Catlett" userId="ad69fb47-4bb9-4d00-9329-ea1a49798634" providerId="ADAL" clId="{A1DA9742-B3E0-49FC-8F16-766F79F0369C}" dt="2019-06-02T03:54:05.687" v="151" actId="2696"/>
        <pc:sldMkLst>
          <pc:docMk/>
          <pc:sldMk cId="2452174745" sldId="1007"/>
        </pc:sldMkLst>
      </pc:sldChg>
      <pc:sldChg chg="del">
        <pc:chgData name="Camille Catlett" userId="ad69fb47-4bb9-4d00-9329-ea1a49798634" providerId="ADAL" clId="{A1DA9742-B3E0-49FC-8F16-766F79F0369C}" dt="2019-06-02T03:54:05.703" v="153" actId="2696"/>
        <pc:sldMkLst>
          <pc:docMk/>
          <pc:sldMk cId="1807778330" sldId="1032"/>
        </pc:sldMkLst>
      </pc:sldChg>
      <pc:sldChg chg="del">
        <pc:chgData name="Camille Catlett" userId="ad69fb47-4bb9-4d00-9329-ea1a49798634" providerId="ADAL" clId="{A1DA9742-B3E0-49FC-8F16-766F79F0369C}" dt="2019-06-02T03:54:06.250" v="237" actId="2696"/>
        <pc:sldMkLst>
          <pc:docMk/>
          <pc:sldMk cId="1533226551" sldId="1158"/>
        </pc:sldMkLst>
      </pc:sldChg>
      <pc:sldChg chg="del">
        <pc:chgData name="Camille Catlett" userId="ad69fb47-4bb9-4d00-9329-ea1a49798634" providerId="ADAL" clId="{A1DA9742-B3E0-49FC-8F16-766F79F0369C}" dt="2019-06-02T03:54:05.719" v="155" actId="2696"/>
        <pc:sldMkLst>
          <pc:docMk/>
          <pc:sldMk cId="15369646" sldId="1165"/>
        </pc:sldMkLst>
      </pc:sldChg>
      <pc:sldChg chg="del">
        <pc:chgData name="Camille Catlett" userId="ad69fb47-4bb9-4d00-9329-ea1a49798634" providerId="ADAL" clId="{A1DA9742-B3E0-49FC-8F16-766F79F0369C}" dt="2019-06-02T03:54:06.125" v="214" actId="2696"/>
        <pc:sldMkLst>
          <pc:docMk/>
          <pc:sldMk cId="824228155" sldId="1175"/>
        </pc:sldMkLst>
      </pc:sldChg>
      <pc:sldChg chg="del">
        <pc:chgData name="Camille Catlett" userId="ad69fb47-4bb9-4d00-9329-ea1a49798634" providerId="ADAL" clId="{A1DA9742-B3E0-49FC-8F16-766F79F0369C}" dt="2019-06-02T03:54:05.766" v="160" actId="2696"/>
        <pc:sldMkLst>
          <pc:docMk/>
          <pc:sldMk cId="1560957662" sldId="1195"/>
        </pc:sldMkLst>
      </pc:sldChg>
      <pc:sldChg chg="del">
        <pc:chgData name="Camille Catlett" userId="ad69fb47-4bb9-4d00-9329-ea1a49798634" providerId="ADAL" clId="{A1DA9742-B3E0-49FC-8F16-766F79F0369C}" dt="2019-06-02T03:54:05.734" v="156" actId="2696"/>
        <pc:sldMkLst>
          <pc:docMk/>
          <pc:sldMk cId="2890385084" sldId="1198"/>
        </pc:sldMkLst>
      </pc:sldChg>
      <pc:sldChg chg="del">
        <pc:chgData name="Camille Catlett" userId="ad69fb47-4bb9-4d00-9329-ea1a49798634" providerId="ADAL" clId="{A1DA9742-B3E0-49FC-8F16-766F79F0369C}" dt="2019-06-02T03:54:06.203" v="220" actId="2696"/>
        <pc:sldMkLst>
          <pc:docMk/>
          <pc:sldMk cId="2818236835" sldId="1201"/>
        </pc:sldMkLst>
      </pc:sldChg>
      <pc:sldChg chg="del">
        <pc:chgData name="Camille Catlett" userId="ad69fb47-4bb9-4d00-9329-ea1a49798634" providerId="ADAL" clId="{A1DA9742-B3E0-49FC-8F16-766F79F0369C}" dt="2019-06-02T03:54:06.140" v="215" actId="2696"/>
        <pc:sldMkLst>
          <pc:docMk/>
          <pc:sldMk cId="4294928919" sldId="1202"/>
        </pc:sldMkLst>
      </pc:sldChg>
      <pc:sldChg chg="del">
        <pc:chgData name="Camille Catlett" userId="ad69fb47-4bb9-4d00-9329-ea1a49798634" providerId="ADAL" clId="{A1DA9742-B3E0-49FC-8F16-766F79F0369C}" dt="2019-06-02T03:54:06.140" v="216" actId="2696"/>
        <pc:sldMkLst>
          <pc:docMk/>
          <pc:sldMk cId="3887322766" sldId="1203"/>
        </pc:sldMkLst>
      </pc:sldChg>
      <pc:sldChg chg="del">
        <pc:chgData name="Camille Catlett" userId="ad69fb47-4bb9-4d00-9329-ea1a49798634" providerId="ADAL" clId="{A1DA9742-B3E0-49FC-8F16-766F79F0369C}" dt="2019-06-02T03:54:05.703" v="154" actId="2696"/>
        <pc:sldMkLst>
          <pc:docMk/>
          <pc:sldMk cId="62150692" sldId="1210"/>
        </pc:sldMkLst>
      </pc:sldChg>
      <pc:sldChg chg="del">
        <pc:chgData name="Camille Catlett" userId="ad69fb47-4bb9-4d00-9329-ea1a49798634" providerId="ADAL" clId="{A1DA9742-B3E0-49FC-8F16-766F79F0369C}" dt="2019-06-02T03:54:05.734" v="157" actId="2696"/>
        <pc:sldMkLst>
          <pc:docMk/>
          <pc:sldMk cId="579775032" sldId="1213"/>
        </pc:sldMkLst>
      </pc:sldChg>
      <pc:sldChg chg="del">
        <pc:chgData name="Camille Catlett" userId="ad69fb47-4bb9-4d00-9329-ea1a49798634" providerId="ADAL" clId="{A1DA9742-B3E0-49FC-8F16-766F79F0369C}" dt="2019-06-02T03:54:05.750" v="158" actId="2696"/>
        <pc:sldMkLst>
          <pc:docMk/>
          <pc:sldMk cId="970670935" sldId="1217"/>
        </pc:sldMkLst>
      </pc:sldChg>
      <pc:sldChg chg="del">
        <pc:chgData name="Camille Catlett" userId="ad69fb47-4bb9-4d00-9329-ea1a49798634" providerId="ADAL" clId="{A1DA9742-B3E0-49FC-8F16-766F79F0369C}" dt="2019-06-02T03:54:06.062" v="196" actId="2696"/>
        <pc:sldMkLst>
          <pc:docMk/>
          <pc:sldMk cId="3454650271" sldId="1218"/>
        </pc:sldMkLst>
      </pc:sldChg>
      <pc:sldChg chg="del">
        <pc:chgData name="Camille Catlett" userId="ad69fb47-4bb9-4d00-9329-ea1a49798634" providerId="ADAL" clId="{A1DA9742-B3E0-49FC-8F16-766F79F0369C}" dt="2019-06-02T03:54:05.766" v="159" actId="2696"/>
        <pc:sldMkLst>
          <pc:docMk/>
          <pc:sldMk cId="1254896803" sldId="1219"/>
        </pc:sldMkLst>
      </pc:sldChg>
      <pc:sldChg chg="del">
        <pc:chgData name="Camille Catlett" userId="ad69fb47-4bb9-4d00-9329-ea1a49798634" providerId="ADAL" clId="{A1DA9742-B3E0-49FC-8F16-766F79F0369C}" dt="2019-06-02T03:54:06.109" v="212" actId="2696"/>
        <pc:sldMkLst>
          <pc:docMk/>
          <pc:sldMk cId="748139741" sldId="1222"/>
        </pc:sldMkLst>
      </pc:sldChg>
      <pc:sldChg chg="del">
        <pc:chgData name="Camille Catlett" userId="ad69fb47-4bb9-4d00-9329-ea1a49798634" providerId="ADAL" clId="{A1DA9742-B3E0-49FC-8F16-766F79F0369C}" dt="2019-06-02T03:54:06.187" v="218" actId="2696"/>
        <pc:sldMkLst>
          <pc:docMk/>
          <pc:sldMk cId="4231419431" sldId="1223"/>
        </pc:sldMkLst>
      </pc:sldChg>
      <pc:sldChg chg="del">
        <pc:chgData name="Camille Catlett" userId="ad69fb47-4bb9-4d00-9329-ea1a49798634" providerId="ADAL" clId="{A1DA9742-B3E0-49FC-8F16-766F79F0369C}" dt="2019-06-02T03:54:06.203" v="221" actId="2696"/>
        <pc:sldMkLst>
          <pc:docMk/>
          <pc:sldMk cId="2225825539" sldId="1224"/>
        </pc:sldMkLst>
      </pc:sldChg>
      <pc:sldChg chg="del">
        <pc:chgData name="Camille Catlett" userId="ad69fb47-4bb9-4d00-9329-ea1a49798634" providerId="ADAL" clId="{A1DA9742-B3E0-49FC-8F16-766F79F0369C}" dt="2019-06-02T03:54:05.797" v="171" actId="2696"/>
        <pc:sldMkLst>
          <pc:docMk/>
          <pc:sldMk cId="2379607355" sldId="1339"/>
        </pc:sldMkLst>
      </pc:sldChg>
      <pc:sldChg chg="del">
        <pc:chgData name="Camille Catlett" userId="ad69fb47-4bb9-4d00-9329-ea1a49798634" providerId="ADAL" clId="{A1DA9742-B3E0-49FC-8F16-766F79F0369C}" dt="2019-06-02T03:54:05.797" v="170" actId="2696"/>
        <pc:sldMkLst>
          <pc:docMk/>
          <pc:sldMk cId="3657110815" sldId="1340"/>
        </pc:sldMkLst>
      </pc:sldChg>
      <pc:sldChg chg="del">
        <pc:chgData name="Camille Catlett" userId="ad69fb47-4bb9-4d00-9329-ea1a49798634" providerId="ADAL" clId="{A1DA9742-B3E0-49FC-8F16-766F79F0369C}" dt="2019-06-02T03:54:05.797" v="172" actId="2696"/>
        <pc:sldMkLst>
          <pc:docMk/>
          <pc:sldMk cId="0" sldId="1341"/>
        </pc:sldMkLst>
      </pc:sldChg>
      <pc:sldChg chg="del">
        <pc:chgData name="Camille Catlett" userId="ad69fb47-4bb9-4d00-9329-ea1a49798634" providerId="ADAL" clId="{A1DA9742-B3E0-49FC-8F16-766F79F0369C}" dt="2019-06-02T03:54:05.812" v="173" actId="2696"/>
        <pc:sldMkLst>
          <pc:docMk/>
          <pc:sldMk cId="1820122551" sldId="1343"/>
        </pc:sldMkLst>
      </pc:sldChg>
      <pc:sldChg chg="del">
        <pc:chgData name="Camille Catlett" userId="ad69fb47-4bb9-4d00-9329-ea1a49798634" providerId="ADAL" clId="{A1DA9742-B3E0-49FC-8F16-766F79F0369C}" dt="2019-06-02T03:54:05.812" v="174" actId="2696"/>
        <pc:sldMkLst>
          <pc:docMk/>
          <pc:sldMk cId="2052409965" sldId="1344"/>
        </pc:sldMkLst>
      </pc:sldChg>
      <pc:sldChg chg="del">
        <pc:chgData name="Camille Catlett" userId="ad69fb47-4bb9-4d00-9329-ea1a49798634" providerId="ADAL" clId="{A1DA9742-B3E0-49FC-8F16-766F79F0369C}" dt="2019-06-02T03:54:05.828" v="175" actId="2696"/>
        <pc:sldMkLst>
          <pc:docMk/>
          <pc:sldMk cId="2731930272" sldId="1347"/>
        </pc:sldMkLst>
      </pc:sldChg>
      <pc:sldChg chg="del">
        <pc:chgData name="Camille Catlett" userId="ad69fb47-4bb9-4d00-9329-ea1a49798634" providerId="ADAL" clId="{A1DA9742-B3E0-49FC-8F16-766F79F0369C}" dt="2019-06-02T03:54:05.844" v="177" actId="2696"/>
        <pc:sldMkLst>
          <pc:docMk/>
          <pc:sldMk cId="2051942881" sldId="1352"/>
        </pc:sldMkLst>
      </pc:sldChg>
      <pc:sldChg chg="del">
        <pc:chgData name="Camille Catlett" userId="ad69fb47-4bb9-4d00-9329-ea1a49798634" providerId="ADAL" clId="{A1DA9742-B3E0-49FC-8F16-766F79F0369C}" dt="2019-06-02T03:54:05.875" v="180" actId="2696"/>
        <pc:sldMkLst>
          <pc:docMk/>
          <pc:sldMk cId="2940871618" sldId="1358"/>
        </pc:sldMkLst>
      </pc:sldChg>
      <pc:sldChg chg="del">
        <pc:chgData name="Camille Catlett" userId="ad69fb47-4bb9-4d00-9329-ea1a49798634" providerId="ADAL" clId="{A1DA9742-B3E0-49FC-8F16-766F79F0369C}" dt="2019-06-02T03:54:05.890" v="181" actId="2696"/>
        <pc:sldMkLst>
          <pc:docMk/>
          <pc:sldMk cId="3840803112" sldId="1361"/>
        </pc:sldMkLst>
      </pc:sldChg>
      <pc:sldChg chg="del">
        <pc:chgData name="Camille Catlett" userId="ad69fb47-4bb9-4d00-9329-ea1a49798634" providerId="ADAL" clId="{A1DA9742-B3E0-49FC-8F16-766F79F0369C}" dt="2019-06-02T03:54:05.937" v="186" actId="2696"/>
        <pc:sldMkLst>
          <pc:docMk/>
          <pc:sldMk cId="1023219941" sldId="1362"/>
        </pc:sldMkLst>
      </pc:sldChg>
      <pc:sldChg chg="del">
        <pc:chgData name="Camille Catlett" userId="ad69fb47-4bb9-4d00-9329-ea1a49798634" providerId="ADAL" clId="{A1DA9742-B3E0-49FC-8F16-766F79F0369C}" dt="2019-06-02T03:54:05.937" v="187" actId="2696"/>
        <pc:sldMkLst>
          <pc:docMk/>
          <pc:sldMk cId="2859594035" sldId="1376"/>
        </pc:sldMkLst>
      </pc:sldChg>
      <pc:sldChg chg="del">
        <pc:chgData name="Camille Catlett" userId="ad69fb47-4bb9-4d00-9329-ea1a49798634" providerId="ADAL" clId="{A1DA9742-B3E0-49FC-8F16-766F79F0369C}" dt="2019-06-02T03:54:05.953" v="188" actId="2696"/>
        <pc:sldMkLst>
          <pc:docMk/>
          <pc:sldMk cId="3220777025" sldId="1377"/>
        </pc:sldMkLst>
      </pc:sldChg>
      <pc:sldChg chg="del">
        <pc:chgData name="Camille Catlett" userId="ad69fb47-4bb9-4d00-9329-ea1a49798634" providerId="ADAL" clId="{A1DA9742-B3E0-49FC-8F16-766F79F0369C}" dt="2019-06-02T03:54:05.969" v="190" actId="2696"/>
        <pc:sldMkLst>
          <pc:docMk/>
          <pc:sldMk cId="2020227527" sldId="1422"/>
        </pc:sldMkLst>
      </pc:sldChg>
      <pc:sldChg chg="del">
        <pc:chgData name="Camille Catlett" userId="ad69fb47-4bb9-4d00-9329-ea1a49798634" providerId="ADAL" clId="{A1DA9742-B3E0-49FC-8F16-766F79F0369C}" dt="2019-06-02T03:54:05.984" v="191" actId="2696"/>
        <pc:sldMkLst>
          <pc:docMk/>
          <pc:sldMk cId="2664851476" sldId="1426"/>
        </pc:sldMkLst>
      </pc:sldChg>
      <pc:sldChg chg="del">
        <pc:chgData name="Camille Catlett" userId="ad69fb47-4bb9-4d00-9329-ea1a49798634" providerId="ADAL" clId="{A1DA9742-B3E0-49FC-8F16-766F79F0369C}" dt="2019-06-02T03:54:06" v="192" actId="2696"/>
        <pc:sldMkLst>
          <pc:docMk/>
          <pc:sldMk cId="3644035151" sldId="1427"/>
        </pc:sldMkLst>
      </pc:sldChg>
      <pc:sldChg chg="del">
        <pc:chgData name="Camille Catlett" userId="ad69fb47-4bb9-4d00-9329-ea1a49798634" providerId="ADAL" clId="{A1DA9742-B3E0-49FC-8F16-766F79F0369C}" dt="2019-06-02T03:54:05.844" v="176" actId="2696"/>
        <pc:sldMkLst>
          <pc:docMk/>
          <pc:sldMk cId="4127113699" sldId="1437"/>
        </pc:sldMkLst>
      </pc:sldChg>
      <pc:sldChg chg="del">
        <pc:chgData name="Camille Catlett" userId="ad69fb47-4bb9-4d00-9329-ea1a49798634" providerId="ADAL" clId="{A1DA9742-B3E0-49FC-8F16-766F79F0369C}" dt="2019-06-02T03:54:05.859" v="178" actId="2696"/>
        <pc:sldMkLst>
          <pc:docMk/>
          <pc:sldMk cId="2997574786" sldId="1438"/>
        </pc:sldMkLst>
      </pc:sldChg>
      <pc:sldChg chg="del">
        <pc:chgData name="Camille Catlett" userId="ad69fb47-4bb9-4d00-9329-ea1a49798634" providerId="ADAL" clId="{A1DA9742-B3E0-49FC-8F16-766F79F0369C}" dt="2019-06-02T03:54:05.875" v="179" actId="2696"/>
        <pc:sldMkLst>
          <pc:docMk/>
          <pc:sldMk cId="3838265916" sldId="1439"/>
        </pc:sldMkLst>
      </pc:sldChg>
      <pc:sldChg chg="del">
        <pc:chgData name="Camille Catlett" userId="ad69fb47-4bb9-4d00-9329-ea1a49798634" providerId="ADAL" clId="{A1DA9742-B3E0-49FC-8F16-766F79F0369C}" dt="2019-06-02T03:54:05.890" v="182" actId="2696"/>
        <pc:sldMkLst>
          <pc:docMk/>
          <pc:sldMk cId="3300640909" sldId="1440"/>
        </pc:sldMkLst>
      </pc:sldChg>
      <pc:sldChg chg="del">
        <pc:chgData name="Camille Catlett" userId="ad69fb47-4bb9-4d00-9329-ea1a49798634" providerId="ADAL" clId="{A1DA9742-B3E0-49FC-8F16-766F79F0369C}" dt="2019-06-02T03:54:05.922" v="185" actId="2696"/>
        <pc:sldMkLst>
          <pc:docMk/>
          <pc:sldMk cId="676456690" sldId="1441"/>
        </pc:sldMkLst>
      </pc:sldChg>
      <pc:sldChg chg="del">
        <pc:chgData name="Camille Catlett" userId="ad69fb47-4bb9-4d00-9329-ea1a49798634" providerId="ADAL" clId="{A1DA9742-B3E0-49FC-8F16-766F79F0369C}" dt="2019-06-02T03:54:05.953" v="189" actId="2696"/>
        <pc:sldMkLst>
          <pc:docMk/>
          <pc:sldMk cId="3581740848" sldId="1442"/>
        </pc:sldMkLst>
      </pc:sldChg>
      <pc:sldChg chg="del">
        <pc:chgData name="Camille Catlett" userId="ad69fb47-4bb9-4d00-9329-ea1a49798634" providerId="ADAL" clId="{A1DA9742-B3E0-49FC-8F16-766F79F0369C}" dt="2019-06-02T03:54:06" v="193" actId="2696"/>
        <pc:sldMkLst>
          <pc:docMk/>
          <pc:sldMk cId="1826402575" sldId="1448"/>
        </pc:sldMkLst>
      </pc:sldChg>
      <pc:sldChg chg="del">
        <pc:chgData name="Camille Catlett" userId="ad69fb47-4bb9-4d00-9329-ea1a49798634" providerId="ADAL" clId="{A1DA9742-B3E0-49FC-8F16-766F79F0369C}" dt="2019-06-02T03:54:06.015" v="194" actId="2696"/>
        <pc:sldMkLst>
          <pc:docMk/>
          <pc:sldMk cId="2003677109" sldId="1449"/>
        </pc:sldMkLst>
      </pc:sldChg>
      <pc:sldChg chg="del">
        <pc:chgData name="Camille Catlett" userId="ad69fb47-4bb9-4d00-9329-ea1a49798634" providerId="ADAL" clId="{A1DA9742-B3E0-49FC-8F16-766F79F0369C}" dt="2019-06-02T03:54:06.015" v="195" actId="2696"/>
        <pc:sldMkLst>
          <pc:docMk/>
          <pc:sldMk cId="536556013" sldId="1450"/>
        </pc:sldMkLst>
      </pc:sldChg>
      <pc:sldChg chg="del">
        <pc:chgData name="Camille Catlett" userId="ad69fb47-4bb9-4d00-9329-ea1a49798634" providerId="ADAL" clId="{A1DA9742-B3E0-49FC-8F16-766F79F0369C}" dt="2019-06-02T03:54:06.125" v="213" actId="2696"/>
        <pc:sldMkLst>
          <pc:docMk/>
          <pc:sldMk cId="2795608480" sldId="1451"/>
        </pc:sldMkLst>
      </pc:sldChg>
      <pc:sldChg chg="del">
        <pc:chgData name="Camille Catlett" userId="ad69fb47-4bb9-4d00-9329-ea1a49798634" providerId="ADAL" clId="{A1DA9742-B3E0-49FC-8F16-766F79F0369C}" dt="2019-06-02T03:54:06.140" v="217" actId="2696"/>
        <pc:sldMkLst>
          <pc:docMk/>
          <pc:sldMk cId="209186569" sldId="1452"/>
        </pc:sldMkLst>
      </pc:sldChg>
      <pc:sldChg chg="del">
        <pc:chgData name="Camille Catlett" userId="ad69fb47-4bb9-4d00-9329-ea1a49798634" providerId="ADAL" clId="{A1DA9742-B3E0-49FC-8F16-766F79F0369C}" dt="2019-06-02T03:54:13.871" v="240" actId="2696"/>
        <pc:sldMkLst>
          <pc:docMk/>
          <pc:sldMk cId="675683896" sldId="1458"/>
        </pc:sldMkLst>
      </pc:sldChg>
      <pc:sldChg chg="del">
        <pc:chgData name="Camille Catlett" userId="ad69fb47-4bb9-4d00-9329-ea1a49798634" providerId="ADAL" clId="{A1DA9742-B3E0-49FC-8F16-766F79F0369C}" dt="2019-06-02T03:53:02.551" v="23" actId="2696"/>
        <pc:sldMkLst>
          <pc:docMk/>
          <pc:sldMk cId="3528338371" sldId="1459"/>
        </pc:sldMkLst>
      </pc:sldChg>
      <pc:sldChg chg="del">
        <pc:chgData name="Camille Catlett" userId="ad69fb47-4bb9-4d00-9329-ea1a49798634" providerId="ADAL" clId="{A1DA9742-B3E0-49FC-8F16-766F79F0369C}" dt="2019-06-02T03:52:34.677" v="0" actId="2696"/>
        <pc:sldMkLst>
          <pc:docMk/>
          <pc:sldMk cId="1326963911" sldId="1460"/>
        </pc:sldMkLst>
      </pc:sldChg>
      <pc:sldMasterChg chg="del delSldLayout">
        <pc:chgData name="Camille Catlett" userId="ad69fb47-4bb9-4d00-9329-ea1a49798634" providerId="ADAL" clId="{A1DA9742-B3E0-49FC-8F16-766F79F0369C}" dt="2019-06-02T03:52:58.707" v="21" actId="2696"/>
        <pc:sldMasterMkLst>
          <pc:docMk/>
          <pc:sldMasterMk cId="287837892" sldId="2147483719"/>
        </pc:sldMasterMkLst>
        <pc:sldLayoutChg chg="del">
          <pc:chgData name="Camille Catlett" userId="ad69fb47-4bb9-4d00-9329-ea1a49798634" providerId="ADAL" clId="{A1DA9742-B3E0-49FC-8F16-766F79F0369C}" dt="2019-06-02T03:52:58.676" v="5" actId="2696"/>
          <pc:sldLayoutMkLst>
            <pc:docMk/>
            <pc:sldMasterMk cId="287837892" sldId="2147483719"/>
            <pc:sldLayoutMk cId="1957150279" sldId="2147483720"/>
          </pc:sldLayoutMkLst>
        </pc:sldLayoutChg>
        <pc:sldLayoutChg chg="del">
          <pc:chgData name="Camille Catlett" userId="ad69fb47-4bb9-4d00-9329-ea1a49798634" providerId="ADAL" clId="{A1DA9742-B3E0-49FC-8F16-766F79F0369C}" dt="2019-06-02T03:52:58.676" v="6" actId="2696"/>
          <pc:sldLayoutMkLst>
            <pc:docMk/>
            <pc:sldMasterMk cId="287837892" sldId="2147483719"/>
            <pc:sldLayoutMk cId="1847941100" sldId="2147483721"/>
          </pc:sldLayoutMkLst>
        </pc:sldLayoutChg>
        <pc:sldLayoutChg chg="del">
          <pc:chgData name="Camille Catlett" userId="ad69fb47-4bb9-4d00-9329-ea1a49798634" providerId="ADAL" clId="{A1DA9742-B3E0-49FC-8F16-766F79F0369C}" dt="2019-06-02T03:52:58.676" v="7" actId="2696"/>
          <pc:sldLayoutMkLst>
            <pc:docMk/>
            <pc:sldMasterMk cId="287837892" sldId="2147483719"/>
            <pc:sldLayoutMk cId="2672028832" sldId="2147483722"/>
          </pc:sldLayoutMkLst>
        </pc:sldLayoutChg>
        <pc:sldLayoutChg chg="del">
          <pc:chgData name="Camille Catlett" userId="ad69fb47-4bb9-4d00-9329-ea1a49798634" providerId="ADAL" clId="{A1DA9742-B3E0-49FC-8F16-766F79F0369C}" dt="2019-06-02T03:52:58.676" v="8" actId="2696"/>
          <pc:sldLayoutMkLst>
            <pc:docMk/>
            <pc:sldMasterMk cId="287837892" sldId="2147483719"/>
            <pc:sldLayoutMk cId="4142605646" sldId="2147483723"/>
          </pc:sldLayoutMkLst>
        </pc:sldLayoutChg>
        <pc:sldLayoutChg chg="del">
          <pc:chgData name="Camille Catlett" userId="ad69fb47-4bb9-4d00-9329-ea1a49798634" providerId="ADAL" clId="{A1DA9742-B3E0-49FC-8F16-766F79F0369C}" dt="2019-06-02T03:52:58.676" v="9" actId="2696"/>
          <pc:sldLayoutMkLst>
            <pc:docMk/>
            <pc:sldMasterMk cId="287837892" sldId="2147483719"/>
            <pc:sldLayoutMk cId="3491089621" sldId="2147483724"/>
          </pc:sldLayoutMkLst>
        </pc:sldLayoutChg>
        <pc:sldLayoutChg chg="del">
          <pc:chgData name="Camille Catlett" userId="ad69fb47-4bb9-4d00-9329-ea1a49798634" providerId="ADAL" clId="{A1DA9742-B3E0-49FC-8F16-766F79F0369C}" dt="2019-06-02T03:52:58.676" v="10" actId="2696"/>
          <pc:sldLayoutMkLst>
            <pc:docMk/>
            <pc:sldMasterMk cId="287837892" sldId="2147483719"/>
            <pc:sldLayoutMk cId="3974950067" sldId="2147483725"/>
          </pc:sldLayoutMkLst>
        </pc:sldLayoutChg>
        <pc:sldLayoutChg chg="del">
          <pc:chgData name="Camille Catlett" userId="ad69fb47-4bb9-4d00-9329-ea1a49798634" providerId="ADAL" clId="{A1DA9742-B3E0-49FC-8F16-766F79F0369C}" dt="2019-06-02T03:52:58.676" v="11" actId="2696"/>
          <pc:sldLayoutMkLst>
            <pc:docMk/>
            <pc:sldMasterMk cId="287837892" sldId="2147483719"/>
            <pc:sldLayoutMk cId="1327688936" sldId="2147483726"/>
          </pc:sldLayoutMkLst>
        </pc:sldLayoutChg>
        <pc:sldLayoutChg chg="del">
          <pc:chgData name="Camille Catlett" userId="ad69fb47-4bb9-4d00-9329-ea1a49798634" providerId="ADAL" clId="{A1DA9742-B3E0-49FC-8F16-766F79F0369C}" dt="2019-06-02T03:52:58.691" v="12" actId="2696"/>
          <pc:sldLayoutMkLst>
            <pc:docMk/>
            <pc:sldMasterMk cId="287837892" sldId="2147483719"/>
            <pc:sldLayoutMk cId="4105400736" sldId="2147483727"/>
          </pc:sldLayoutMkLst>
        </pc:sldLayoutChg>
        <pc:sldLayoutChg chg="del">
          <pc:chgData name="Camille Catlett" userId="ad69fb47-4bb9-4d00-9329-ea1a49798634" providerId="ADAL" clId="{A1DA9742-B3E0-49FC-8F16-766F79F0369C}" dt="2019-06-02T03:52:58.691" v="13" actId="2696"/>
          <pc:sldLayoutMkLst>
            <pc:docMk/>
            <pc:sldMasterMk cId="287837892" sldId="2147483719"/>
            <pc:sldLayoutMk cId="2529939805" sldId="2147483728"/>
          </pc:sldLayoutMkLst>
        </pc:sldLayoutChg>
        <pc:sldLayoutChg chg="del">
          <pc:chgData name="Camille Catlett" userId="ad69fb47-4bb9-4d00-9329-ea1a49798634" providerId="ADAL" clId="{A1DA9742-B3E0-49FC-8F16-766F79F0369C}" dt="2019-06-02T03:52:58.691" v="14" actId="2696"/>
          <pc:sldLayoutMkLst>
            <pc:docMk/>
            <pc:sldMasterMk cId="287837892" sldId="2147483719"/>
            <pc:sldLayoutMk cId="1586491732" sldId="2147483729"/>
          </pc:sldLayoutMkLst>
        </pc:sldLayoutChg>
        <pc:sldLayoutChg chg="del">
          <pc:chgData name="Camille Catlett" userId="ad69fb47-4bb9-4d00-9329-ea1a49798634" providerId="ADAL" clId="{A1DA9742-B3E0-49FC-8F16-766F79F0369C}" dt="2019-06-02T03:52:58.691" v="15" actId="2696"/>
          <pc:sldLayoutMkLst>
            <pc:docMk/>
            <pc:sldMasterMk cId="287837892" sldId="2147483719"/>
            <pc:sldLayoutMk cId="2116262590" sldId="2147483730"/>
          </pc:sldLayoutMkLst>
        </pc:sldLayoutChg>
        <pc:sldLayoutChg chg="del">
          <pc:chgData name="Camille Catlett" userId="ad69fb47-4bb9-4d00-9329-ea1a49798634" providerId="ADAL" clId="{A1DA9742-B3E0-49FC-8F16-766F79F0369C}" dt="2019-06-02T03:52:58.691" v="16" actId="2696"/>
          <pc:sldLayoutMkLst>
            <pc:docMk/>
            <pc:sldMasterMk cId="287837892" sldId="2147483719"/>
            <pc:sldLayoutMk cId="533425944" sldId="2147483731"/>
          </pc:sldLayoutMkLst>
        </pc:sldLayoutChg>
        <pc:sldLayoutChg chg="del">
          <pc:chgData name="Camille Catlett" userId="ad69fb47-4bb9-4d00-9329-ea1a49798634" providerId="ADAL" clId="{A1DA9742-B3E0-49FC-8F16-766F79F0369C}" dt="2019-06-02T03:52:58.691" v="17" actId="2696"/>
          <pc:sldLayoutMkLst>
            <pc:docMk/>
            <pc:sldMasterMk cId="287837892" sldId="2147483719"/>
            <pc:sldLayoutMk cId="3440778238" sldId="2147483732"/>
          </pc:sldLayoutMkLst>
        </pc:sldLayoutChg>
        <pc:sldLayoutChg chg="del">
          <pc:chgData name="Camille Catlett" userId="ad69fb47-4bb9-4d00-9329-ea1a49798634" providerId="ADAL" clId="{A1DA9742-B3E0-49FC-8F16-766F79F0369C}" dt="2019-06-02T03:52:58.691" v="18" actId="2696"/>
          <pc:sldLayoutMkLst>
            <pc:docMk/>
            <pc:sldMasterMk cId="287837892" sldId="2147483719"/>
            <pc:sldLayoutMk cId="1051396546" sldId="2147483733"/>
          </pc:sldLayoutMkLst>
        </pc:sldLayoutChg>
        <pc:sldLayoutChg chg="del">
          <pc:chgData name="Camille Catlett" userId="ad69fb47-4bb9-4d00-9329-ea1a49798634" providerId="ADAL" clId="{A1DA9742-B3E0-49FC-8F16-766F79F0369C}" dt="2019-06-02T03:52:58.691" v="19" actId="2696"/>
          <pc:sldLayoutMkLst>
            <pc:docMk/>
            <pc:sldMasterMk cId="287837892" sldId="2147483719"/>
            <pc:sldLayoutMk cId="2424922307" sldId="2147483734"/>
          </pc:sldLayoutMkLst>
        </pc:sldLayoutChg>
        <pc:sldLayoutChg chg="del">
          <pc:chgData name="Camille Catlett" userId="ad69fb47-4bb9-4d00-9329-ea1a49798634" providerId="ADAL" clId="{A1DA9742-B3E0-49FC-8F16-766F79F0369C}" dt="2019-06-02T03:52:58.707" v="20" actId="2696"/>
          <pc:sldLayoutMkLst>
            <pc:docMk/>
            <pc:sldMasterMk cId="287837892" sldId="2147483719"/>
            <pc:sldLayoutMk cId="1818535779" sldId="2147483735"/>
          </pc:sldLayoutMkLst>
        </pc:sldLayoutChg>
      </pc:sldMasterChg>
      <pc:sldMasterChg chg="del delSldLayout">
        <pc:chgData name="Camille Catlett" userId="ad69fb47-4bb9-4d00-9329-ea1a49798634" providerId="ADAL" clId="{A1DA9742-B3E0-49FC-8F16-766F79F0369C}" dt="2019-06-02T03:53:15.694" v="47" actId="2696"/>
        <pc:sldMasterMkLst>
          <pc:docMk/>
          <pc:sldMasterMk cId="1032724961" sldId="2147483736"/>
        </pc:sldMasterMkLst>
        <pc:sldLayoutChg chg="del">
          <pc:chgData name="Camille Catlett" userId="ad69fb47-4bb9-4d00-9329-ea1a49798634" providerId="ADAL" clId="{A1DA9742-B3E0-49FC-8F16-766F79F0369C}" dt="2019-06-02T03:53:15.647" v="36" actId="2696"/>
          <pc:sldLayoutMkLst>
            <pc:docMk/>
            <pc:sldMasterMk cId="1032724961" sldId="2147483736"/>
            <pc:sldLayoutMk cId="3697177196" sldId="2147483737"/>
          </pc:sldLayoutMkLst>
        </pc:sldLayoutChg>
        <pc:sldLayoutChg chg="del">
          <pc:chgData name="Camille Catlett" userId="ad69fb47-4bb9-4d00-9329-ea1a49798634" providerId="ADAL" clId="{A1DA9742-B3E0-49FC-8F16-766F79F0369C}" dt="2019-06-02T03:53:15.663" v="37" actId="2696"/>
          <pc:sldLayoutMkLst>
            <pc:docMk/>
            <pc:sldMasterMk cId="1032724961" sldId="2147483736"/>
            <pc:sldLayoutMk cId="2192004321" sldId="2147483738"/>
          </pc:sldLayoutMkLst>
        </pc:sldLayoutChg>
        <pc:sldLayoutChg chg="del">
          <pc:chgData name="Camille Catlett" userId="ad69fb47-4bb9-4d00-9329-ea1a49798634" providerId="ADAL" clId="{A1DA9742-B3E0-49FC-8F16-766F79F0369C}" dt="2019-06-02T03:53:15.663" v="38" actId="2696"/>
          <pc:sldLayoutMkLst>
            <pc:docMk/>
            <pc:sldMasterMk cId="1032724961" sldId="2147483736"/>
            <pc:sldLayoutMk cId="839634033" sldId="2147483739"/>
          </pc:sldLayoutMkLst>
        </pc:sldLayoutChg>
        <pc:sldLayoutChg chg="del">
          <pc:chgData name="Camille Catlett" userId="ad69fb47-4bb9-4d00-9329-ea1a49798634" providerId="ADAL" clId="{A1DA9742-B3E0-49FC-8F16-766F79F0369C}" dt="2019-06-02T03:53:15.663" v="39" actId="2696"/>
          <pc:sldLayoutMkLst>
            <pc:docMk/>
            <pc:sldMasterMk cId="1032724961" sldId="2147483736"/>
            <pc:sldLayoutMk cId="981804171" sldId="2147483740"/>
          </pc:sldLayoutMkLst>
        </pc:sldLayoutChg>
        <pc:sldLayoutChg chg="del">
          <pc:chgData name="Camille Catlett" userId="ad69fb47-4bb9-4d00-9329-ea1a49798634" providerId="ADAL" clId="{A1DA9742-B3E0-49FC-8F16-766F79F0369C}" dt="2019-06-02T03:53:15.663" v="40" actId="2696"/>
          <pc:sldLayoutMkLst>
            <pc:docMk/>
            <pc:sldMasterMk cId="1032724961" sldId="2147483736"/>
            <pc:sldLayoutMk cId="366317987" sldId="2147483741"/>
          </pc:sldLayoutMkLst>
        </pc:sldLayoutChg>
        <pc:sldLayoutChg chg="del">
          <pc:chgData name="Camille Catlett" userId="ad69fb47-4bb9-4d00-9329-ea1a49798634" providerId="ADAL" clId="{A1DA9742-B3E0-49FC-8F16-766F79F0369C}" dt="2019-06-02T03:53:15.663" v="41" actId="2696"/>
          <pc:sldLayoutMkLst>
            <pc:docMk/>
            <pc:sldMasterMk cId="1032724961" sldId="2147483736"/>
            <pc:sldLayoutMk cId="3272768003" sldId="2147483742"/>
          </pc:sldLayoutMkLst>
        </pc:sldLayoutChg>
        <pc:sldLayoutChg chg="del">
          <pc:chgData name="Camille Catlett" userId="ad69fb47-4bb9-4d00-9329-ea1a49798634" providerId="ADAL" clId="{A1DA9742-B3E0-49FC-8F16-766F79F0369C}" dt="2019-06-02T03:53:15.678" v="42" actId="2696"/>
          <pc:sldLayoutMkLst>
            <pc:docMk/>
            <pc:sldMasterMk cId="1032724961" sldId="2147483736"/>
            <pc:sldLayoutMk cId="2865762574" sldId="2147483743"/>
          </pc:sldLayoutMkLst>
        </pc:sldLayoutChg>
        <pc:sldLayoutChg chg="del">
          <pc:chgData name="Camille Catlett" userId="ad69fb47-4bb9-4d00-9329-ea1a49798634" providerId="ADAL" clId="{A1DA9742-B3E0-49FC-8F16-766F79F0369C}" dt="2019-06-02T03:53:15.678" v="43" actId="2696"/>
          <pc:sldLayoutMkLst>
            <pc:docMk/>
            <pc:sldMasterMk cId="1032724961" sldId="2147483736"/>
            <pc:sldLayoutMk cId="744567176" sldId="2147483744"/>
          </pc:sldLayoutMkLst>
        </pc:sldLayoutChg>
        <pc:sldLayoutChg chg="del">
          <pc:chgData name="Camille Catlett" userId="ad69fb47-4bb9-4d00-9329-ea1a49798634" providerId="ADAL" clId="{A1DA9742-B3E0-49FC-8F16-766F79F0369C}" dt="2019-06-02T03:53:15.678" v="44" actId="2696"/>
          <pc:sldLayoutMkLst>
            <pc:docMk/>
            <pc:sldMasterMk cId="1032724961" sldId="2147483736"/>
            <pc:sldLayoutMk cId="1735182870" sldId="2147483745"/>
          </pc:sldLayoutMkLst>
        </pc:sldLayoutChg>
        <pc:sldLayoutChg chg="del">
          <pc:chgData name="Camille Catlett" userId="ad69fb47-4bb9-4d00-9329-ea1a49798634" providerId="ADAL" clId="{A1DA9742-B3E0-49FC-8F16-766F79F0369C}" dt="2019-06-02T03:53:15.678" v="45" actId="2696"/>
          <pc:sldLayoutMkLst>
            <pc:docMk/>
            <pc:sldMasterMk cId="1032724961" sldId="2147483736"/>
            <pc:sldLayoutMk cId="4004114171" sldId="2147483746"/>
          </pc:sldLayoutMkLst>
        </pc:sldLayoutChg>
        <pc:sldLayoutChg chg="del">
          <pc:chgData name="Camille Catlett" userId="ad69fb47-4bb9-4d00-9329-ea1a49798634" providerId="ADAL" clId="{A1DA9742-B3E0-49FC-8F16-766F79F0369C}" dt="2019-06-02T03:53:15.694" v="46" actId="2696"/>
          <pc:sldLayoutMkLst>
            <pc:docMk/>
            <pc:sldMasterMk cId="1032724961" sldId="2147483736"/>
            <pc:sldLayoutMk cId="2022931703" sldId="2147483747"/>
          </pc:sldLayoutMkLst>
        </pc:sldLayoutChg>
      </pc:sldMasterChg>
      <pc:sldMasterChg chg="del delSldLayout">
        <pc:chgData name="Camille Catlett" userId="ad69fb47-4bb9-4d00-9329-ea1a49798634" providerId="ADAL" clId="{A1DA9742-B3E0-49FC-8F16-766F79F0369C}" dt="2019-06-02T03:53:34.358" v="110" actId="2696"/>
        <pc:sldMasterMkLst>
          <pc:docMk/>
          <pc:sldMasterMk cId="4001062887" sldId="2147483748"/>
        </pc:sldMasterMkLst>
        <pc:sldLayoutChg chg="del">
          <pc:chgData name="Camille Catlett" userId="ad69fb47-4bb9-4d00-9329-ea1a49798634" providerId="ADAL" clId="{A1DA9742-B3E0-49FC-8F16-766F79F0369C}" dt="2019-06-02T03:53:34.327" v="99" actId="2696"/>
          <pc:sldLayoutMkLst>
            <pc:docMk/>
            <pc:sldMasterMk cId="4001062887" sldId="2147483748"/>
            <pc:sldLayoutMk cId="1097508861" sldId="2147483749"/>
          </pc:sldLayoutMkLst>
        </pc:sldLayoutChg>
        <pc:sldLayoutChg chg="del">
          <pc:chgData name="Camille Catlett" userId="ad69fb47-4bb9-4d00-9329-ea1a49798634" providerId="ADAL" clId="{A1DA9742-B3E0-49FC-8F16-766F79F0369C}" dt="2019-06-02T03:53:34.327" v="100" actId="2696"/>
          <pc:sldLayoutMkLst>
            <pc:docMk/>
            <pc:sldMasterMk cId="4001062887" sldId="2147483748"/>
            <pc:sldLayoutMk cId="4284568870" sldId="2147483750"/>
          </pc:sldLayoutMkLst>
        </pc:sldLayoutChg>
        <pc:sldLayoutChg chg="del">
          <pc:chgData name="Camille Catlett" userId="ad69fb47-4bb9-4d00-9329-ea1a49798634" providerId="ADAL" clId="{A1DA9742-B3E0-49FC-8F16-766F79F0369C}" dt="2019-06-02T03:53:34.342" v="101" actId="2696"/>
          <pc:sldLayoutMkLst>
            <pc:docMk/>
            <pc:sldMasterMk cId="4001062887" sldId="2147483748"/>
            <pc:sldLayoutMk cId="840143205" sldId="2147483751"/>
          </pc:sldLayoutMkLst>
        </pc:sldLayoutChg>
        <pc:sldLayoutChg chg="del">
          <pc:chgData name="Camille Catlett" userId="ad69fb47-4bb9-4d00-9329-ea1a49798634" providerId="ADAL" clId="{A1DA9742-B3E0-49FC-8F16-766F79F0369C}" dt="2019-06-02T03:53:34.342" v="102" actId="2696"/>
          <pc:sldLayoutMkLst>
            <pc:docMk/>
            <pc:sldMasterMk cId="4001062887" sldId="2147483748"/>
            <pc:sldLayoutMk cId="4161340382" sldId="2147483752"/>
          </pc:sldLayoutMkLst>
        </pc:sldLayoutChg>
        <pc:sldLayoutChg chg="del">
          <pc:chgData name="Camille Catlett" userId="ad69fb47-4bb9-4d00-9329-ea1a49798634" providerId="ADAL" clId="{A1DA9742-B3E0-49FC-8F16-766F79F0369C}" dt="2019-06-02T03:53:34.342" v="103" actId="2696"/>
          <pc:sldLayoutMkLst>
            <pc:docMk/>
            <pc:sldMasterMk cId="4001062887" sldId="2147483748"/>
            <pc:sldLayoutMk cId="4000978480" sldId="2147483753"/>
          </pc:sldLayoutMkLst>
        </pc:sldLayoutChg>
        <pc:sldLayoutChg chg="del">
          <pc:chgData name="Camille Catlett" userId="ad69fb47-4bb9-4d00-9329-ea1a49798634" providerId="ADAL" clId="{A1DA9742-B3E0-49FC-8F16-766F79F0369C}" dt="2019-06-02T03:53:34.342" v="104" actId="2696"/>
          <pc:sldLayoutMkLst>
            <pc:docMk/>
            <pc:sldMasterMk cId="4001062887" sldId="2147483748"/>
            <pc:sldLayoutMk cId="1721053743" sldId="2147483754"/>
          </pc:sldLayoutMkLst>
        </pc:sldLayoutChg>
        <pc:sldLayoutChg chg="del">
          <pc:chgData name="Camille Catlett" userId="ad69fb47-4bb9-4d00-9329-ea1a49798634" providerId="ADAL" clId="{A1DA9742-B3E0-49FC-8F16-766F79F0369C}" dt="2019-06-02T03:53:34.342" v="105" actId="2696"/>
          <pc:sldLayoutMkLst>
            <pc:docMk/>
            <pc:sldMasterMk cId="4001062887" sldId="2147483748"/>
            <pc:sldLayoutMk cId="3674738673" sldId="2147483755"/>
          </pc:sldLayoutMkLst>
        </pc:sldLayoutChg>
        <pc:sldLayoutChg chg="del">
          <pc:chgData name="Camille Catlett" userId="ad69fb47-4bb9-4d00-9329-ea1a49798634" providerId="ADAL" clId="{A1DA9742-B3E0-49FC-8F16-766F79F0369C}" dt="2019-06-02T03:53:34.342" v="106" actId="2696"/>
          <pc:sldLayoutMkLst>
            <pc:docMk/>
            <pc:sldMasterMk cId="4001062887" sldId="2147483748"/>
            <pc:sldLayoutMk cId="3256175512" sldId="2147483756"/>
          </pc:sldLayoutMkLst>
        </pc:sldLayoutChg>
        <pc:sldLayoutChg chg="del">
          <pc:chgData name="Camille Catlett" userId="ad69fb47-4bb9-4d00-9329-ea1a49798634" providerId="ADAL" clId="{A1DA9742-B3E0-49FC-8F16-766F79F0369C}" dt="2019-06-02T03:53:34.358" v="107" actId="2696"/>
          <pc:sldLayoutMkLst>
            <pc:docMk/>
            <pc:sldMasterMk cId="4001062887" sldId="2147483748"/>
            <pc:sldLayoutMk cId="4022126527" sldId="2147483757"/>
          </pc:sldLayoutMkLst>
        </pc:sldLayoutChg>
        <pc:sldLayoutChg chg="del">
          <pc:chgData name="Camille Catlett" userId="ad69fb47-4bb9-4d00-9329-ea1a49798634" providerId="ADAL" clId="{A1DA9742-B3E0-49FC-8F16-766F79F0369C}" dt="2019-06-02T03:53:34.358" v="108" actId="2696"/>
          <pc:sldLayoutMkLst>
            <pc:docMk/>
            <pc:sldMasterMk cId="4001062887" sldId="2147483748"/>
            <pc:sldLayoutMk cId="968286025" sldId="2147483758"/>
          </pc:sldLayoutMkLst>
        </pc:sldLayoutChg>
        <pc:sldLayoutChg chg="del">
          <pc:chgData name="Camille Catlett" userId="ad69fb47-4bb9-4d00-9329-ea1a49798634" providerId="ADAL" clId="{A1DA9742-B3E0-49FC-8F16-766F79F0369C}" dt="2019-06-02T03:53:34.358" v="109" actId="2696"/>
          <pc:sldLayoutMkLst>
            <pc:docMk/>
            <pc:sldMasterMk cId="4001062887" sldId="2147483748"/>
            <pc:sldLayoutMk cId="3173968935" sldId="2147483759"/>
          </pc:sldLayoutMkLst>
        </pc:sldLayoutChg>
        <pc:sldLayoutChg chg="del">
          <pc:chgData name="Camille Catlett" userId="ad69fb47-4bb9-4d00-9329-ea1a49798634" providerId="ADAL" clId="{A1DA9742-B3E0-49FC-8F16-766F79F0369C}" dt="2019-06-02T03:53:33.702" v="69" actId="2696"/>
          <pc:sldLayoutMkLst>
            <pc:docMk/>
            <pc:sldMasterMk cId="4001062887" sldId="2147483748"/>
            <pc:sldLayoutMk cId="4221806525" sldId="2147483760"/>
          </pc:sldLayoutMkLst>
        </pc:sldLayoutChg>
      </pc:sldMasterChg>
      <pc:sldMasterChg chg="del delSldLayout">
        <pc:chgData name="Camille Catlett" userId="ad69fb47-4bb9-4d00-9329-ea1a49798634" providerId="ADAL" clId="{A1DA9742-B3E0-49FC-8F16-766F79F0369C}" dt="2019-06-02T03:53:34.420" v="126" actId="2696"/>
        <pc:sldMasterMkLst>
          <pc:docMk/>
          <pc:sldMasterMk cId="3772903139" sldId="2147483761"/>
        </pc:sldMasterMkLst>
        <pc:sldLayoutChg chg="del">
          <pc:chgData name="Camille Catlett" userId="ad69fb47-4bb9-4d00-9329-ea1a49798634" providerId="ADAL" clId="{A1DA9742-B3E0-49FC-8F16-766F79F0369C}" dt="2019-06-02T03:53:34.389" v="113" actId="2696"/>
          <pc:sldLayoutMkLst>
            <pc:docMk/>
            <pc:sldMasterMk cId="3772903139" sldId="2147483761"/>
            <pc:sldLayoutMk cId="1509545336" sldId="2147483762"/>
          </pc:sldLayoutMkLst>
        </pc:sldLayoutChg>
        <pc:sldLayoutChg chg="del">
          <pc:chgData name="Camille Catlett" userId="ad69fb47-4bb9-4d00-9329-ea1a49798634" providerId="ADAL" clId="{A1DA9742-B3E0-49FC-8F16-766F79F0369C}" dt="2019-06-02T03:53:34.389" v="114" actId="2696"/>
          <pc:sldLayoutMkLst>
            <pc:docMk/>
            <pc:sldMasterMk cId="3772903139" sldId="2147483761"/>
            <pc:sldLayoutMk cId="1699467044" sldId="2147483763"/>
          </pc:sldLayoutMkLst>
        </pc:sldLayoutChg>
        <pc:sldLayoutChg chg="del">
          <pc:chgData name="Camille Catlett" userId="ad69fb47-4bb9-4d00-9329-ea1a49798634" providerId="ADAL" clId="{A1DA9742-B3E0-49FC-8F16-766F79F0369C}" dt="2019-06-02T03:53:34.389" v="115" actId="2696"/>
          <pc:sldLayoutMkLst>
            <pc:docMk/>
            <pc:sldMasterMk cId="3772903139" sldId="2147483761"/>
            <pc:sldLayoutMk cId="1560859109" sldId="2147483764"/>
          </pc:sldLayoutMkLst>
        </pc:sldLayoutChg>
        <pc:sldLayoutChg chg="del">
          <pc:chgData name="Camille Catlett" userId="ad69fb47-4bb9-4d00-9329-ea1a49798634" providerId="ADAL" clId="{A1DA9742-B3E0-49FC-8F16-766F79F0369C}" dt="2019-06-02T03:53:34.389" v="116" actId="2696"/>
          <pc:sldLayoutMkLst>
            <pc:docMk/>
            <pc:sldMasterMk cId="3772903139" sldId="2147483761"/>
            <pc:sldLayoutMk cId="2135280000" sldId="2147483765"/>
          </pc:sldLayoutMkLst>
        </pc:sldLayoutChg>
        <pc:sldLayoutChg chg="del">
          <pc:chgData name="Camille Catlett" userId="ad69fb47-4bb9-4d00-9329-ea1a49798634" providerId="ADAL" clId="{A1DA9742-B3E0-49FC-8F16-766F79F0369C}" dt="2019-06-02T03:53:34.389" v="117" actId="2696"/>
          <pc:sldLayoutMkLst>
            <pc:docMk/>
            <pc:sldMasterMk cId="3772903139" sldId="2147483761"/>
            <pc:sldLayoutMk cId="1370386585" sldId="2147483766"/>
          </pc:sldLayoutMkLst>
        </pc:sldLayoutChg>
        <pc:sldLayoutChg chg="del">
          <pc:chgData name="Camille Catlett" userId="ad69fb47-4bb9-4d00-9329-ea1a49798634" providerId="ADAL" clId="{A1DA9742-B3E0-49FC-8F16-766F79F0369C}" dt="2019-06-02T03:53:34.405" v="118" actId="2696"/>
          <pc:sldLayoutMkLst>
            <pc:docMk/>
            <pc:sldMasterMk cId="3772903139" sldId="2147483761"/>
            <pc:sldLayoutMk cId="3956676929" sldId="2147483767"/>
          </pc:sldLayoutMkLst>
        </pc:sldLayoutChg>
        <pc:sldLayoutChg chg="del">
          <pc:chgData name="Camille Catlett" userId="ad69fb47-4bb9-4d00-9329-ea1a49798634" providerId="ADAL" clId="{A1DA9742-B3E0-49FC-8F16-766F79F0369C}" dt="2019-06-02T03:53:34.405" v="119" actId="2696"/>
          <pc:sldLayoutMkLst>
            <pc:docMk/>
            <pc:sldMasterMk cId="3772903139" sldId="2147483761"/>
            <pc:sldLayoutMk cId="129336784" sldId="2147483768"/>
          </pc:sldLayoutMkLst>
        </pc:sldLayoutChg>
        <pc:sldLayoutChg chg="del">
          <pc:chgData name="Camille Catlett" userId="ad69fb47-4bb9-4d00-9329-ea1a49798634" providerId="ADAL" clId="{A1DA9742-B3E0-49FC-8F16-766F79F0369C}" dt="2019-06-02T03:53:34.405" v="120" actId="2696"/>
          <pc:sldLayoutMkLst>
            <pc:docMk/>
            <pc:sldMasterMk cId="3772903139" sldId="2147483761"/>
            <pc:sldLayoutMk cId="364513108" sldId="2147483769"/>
          </pc:sldLayoutMkLst>
        </pc:sldLayoutChg>
        <pc:sldLayoutChg chg="del">
          <pc:chgData name="Camille Catlett" userId="ad69fb47-4bb9-4d00-9329-ea1a49798634" providerId="ADAL" clId="{A1DA9742-B3E0-49FC-8F16-766F79F0369C}" dt="2019-06-02T03:53:34.405" v="121" actId="2696"/>
          <pc:sldLayoutMkLst>
            <pc:docMk/>
            <pc:sldMasterMk cId="3772903139" sldId="2147483761"/>
            <pc:sldLayoutMk cId="2985500616" sldId="2147483770"/>
          </pc:sldLayoutMkLst>
        </pc:sldLayoutChg>
        <pc:sldLayoutChg chg="del">
          <pc:chgData name="Camille Catlett" userId="ad69fb47-4bb9-4d00-9329-ea1a49798634" providerId="ADAL" clId="{A1DA9742-B3E0-49FC-8F16-766F79F0369C}" dt="2019-06-02T03:53:34.405" v="122" actId="2696"/>
          <pc:sldLayoutMkLst>
            <pc:docMk/>
            <pc:sldMasterMk cId="3772903139" sldId="2147483761"/>
            <pc:sldLayoutMk cId="2102553728" sldId="2147483771"/>
          </pc:sldLayoutMkLst>
        </pc:sldLayoutChg>
        <pc:sldLayoutChg chg="del">
          <pc:chgData name="Camille Catlett" userId="ad69fb47-4bb9-4d00-9329-ea1a49798634" providerId="ADAL" clId="{A1DA9742-B3E0-49FC-8F16-766F79F0369C}" dt="2019-06-02T03:53:34.405" v="123" actId="2696"/>
          <pc:sldLayoutMkLst>
            <pc:docMk/>
            <pc:sldMasterMk cId="3772903139" sldId="2147483761"/>
            <pc:sldLayoutMk cId="90025437" sldId="2147483772"/>
          </pc:sldLayoutMkLst>
        </pc:sldLayoutChg>
        <pc:sldLayoutChg chg="del">
          <pc:chgData name="Camille Catlett" userId="ad69fb47-4bb9-4d00-9329-ea1a49798634" providerId="ADAL" clId="{A1DA9742-B3E0-49FC-8F16-766F79F0369C}" dt="2019-06-02T03:53:34.405" v="124" actId="2696"/>
          <pc:sldLayoutMkLst>
            <pc:docMk/>
            <pc:sldMasterMk cId="3772903139" sldId="2147483761"/>
            <pc:sldLayoutMk cId="882470630" sldId="2147483773"/>
          </pc:sldLayoutMkLst>
        </pc:sldLayoutChg>
        <pc:sldLayoutChg chg="del">
          <pc:chgData name="Camille Catlett" userId="ad69fb47-4bb9-4d00-9329-ea1a49798634" providerId="ADAL" clId="{A1DA9742-B3E0-49FC-8F16-766F79F0369C}" dt="2019-06-02T03:53:34.420" v="125" actId="2696"/>
          <pc:sldLayoutMkLst>
            <pc:docMk/>
            <pc:sldMasterMk cId="3772903139" sldId="2147483761"/>
            <pc:sldLayoutMk cId="705867728" sldId="2147483774"/>
          </pc:sldLayoutMkLst>
        </pc:sldLayoutChg>
      </pc:sldMasterChg>
      <pc:sldMasterChg chg="del delSldLayout">
        <pc:chgData name="Camille Catlett" userId="ad69fb47-4bb9-4d00-9329-ea1a49798634" providerId="ADAL" clId="{A1DA9742-B3E0-49FC-8F16-766F79F0369C}" dt="2019-06-02T03:54:06.250" v="236" actId="2696"/>
        <pc:sldMasterMkLst>
          <pc:docMk/>
          <pc:sldMasterMk cId="3655532992" sldId="2147483775"/>
        </pc:sldMasterMkLst>
        <pc:sldLayoutChg chg="del">
          <pc:chgData name="Camille Catlett" userId="ad69fb47-4bb9-4d00-9329-ea1a49798634" providerId="ADAL" clId="{A1DA9742-B3E0-49FC-8F16-766F79F0369C}" dt="2019-06-02T03:54:06.203" v="222" actId="2696"/>
          <pc:sldLayoutMkLst>
            <pc:docMk/>
            <pc:sldMasterMk cId="3655532992" sldId="2147483775"/>
            <pc:sldLayoutMk cId="3170649917" sldId="2147483776"/>
          </pc:sldLayoutMkLst>
        </pc:sldLayoutChg>
        <pc:sldLayoutChg chg="del">
          <pc:chgData name="Camille Catlett" userId="ad69fb47-4bb9-4d00-9329-ea1a49798634" providerId="ADAL" clId="{A1DA9742-B3E0-49FC-8F16-766F79F0369C}" dt="2019-06-02T03:54:06.219" v="223" actId="2696"/>
          <pc:sldLayoutMkLst>
            <pc:docMk/>
            <pc:sldMasterMk cId="3655532992" sldId="2147483775"/>
            <pc:sldLayoutMk cId="2657882214" sldId="2147483777"/>
          </pc:sldLayoutMkLst>
        </pc:sldLayoutChg>
        <pc:sldLayoutChg chg="del">
          <pc:chgData name="Camille Catlett" userId="ad69fb47-4bb9-4d00-9329-ea1a49798634" providerId="ADAL" clId="{A1DA9742-B3E0-49FC-8F16-766F79F0369C}" dt="2019-06-02T03:54:06.219" v="224" actId="2696"/>
          <pc:sldLayoutMkLst>
            <pc:docMk/>
            <pc:sldMasterMk cId="3655532992" sldId="2147483775"/>
            <pc:sldLayoutMk cId="2294935972" sldId="2147483778"/>
          </pc:sldLayoutMkLst>
        </pc:sldLayoutChg>
        <pc:sldLayoutChg chg="del">
          <pc:chgData name="Camille Catlett" userId="ad69fb47-4bb9-4d00-9329-ea1a49798634" providerId="ADAL" clId="{A1DA9742-B3E0-49FC-8F16-766F79F0369C}" dt="2019-06-02T03:54:06.219" v="225" actId="2696"/>
          <pc:sldLayoutMkLst>
            <pc:docMk/>
            <pc:sldMasterMk cId="3655532992" sldId="2147483775"/>
            <pc:sldLayoutMk cId="3305451390" sldId="2147483779"/>
          </pc:sldLayoutMkLst>
        </pc:sldLayoutChg>
        <pc:sldLayoutChg chg="del">
          <pc:chgData name="Camille Catlett" userId="ad69fb47-4bb9-4d00-9329-ea1a49798634" providerId="ADAL" clId="{A1DA9742-B3E0-49FC-8F16-766F79F0369C}" dt="2019-06-02T03:54:06.219" v="226" actId="2696"/>
          <pc:sldLayoutMkLst>
            <pc:docMk/>
            <pc:sldMasterMk cId="3655532992" sldId="2147483775"/>
            <pc:sldLayoutMk cId="1556387968" sldId="2147483780"/>
          </pc:sldLayoutMkLst>
        </pc:sldLayoutChg>
        <pc:sldLayoutChg chg="del">
          <pc:chgData name="Camille Catlett" userId="ad69fb47-4bb9-4d00-9329-ea1a49798634" providerId="ADAL" clId="{A1DA9742-B3E0-49FC-8F16-766F79F0369C}" dt="2019-06-02T03:54:06.219" v="227" actId="2696"/>
          <pc:sldLayoutMkLst>
            <pc:docMk/>
            <pc:sldMasterMk cId="3655532992" sldId="2147483775"/>
            <pc:sldLayoutMk cId="2546307001" sldId="2147483781"/>
          </pc:sldLayoutMkLst>
        </pc:sldLayoutChg>
        <pc:sldLayoutChg chg="del">
          <pc:chgData name="Camille Catlett" userId="ad69fb47-4bb9-4d00-9329-ea1a49798634" providerId="ADAL" clId="{A1DA9742-B3E0-49FC-8F16-766F79F0369C}" dt="2019-06-02T03:54:06.219" v="228" actId="2696"/>
          <pc:sldLayoutMkLst>
            <pc:docMk/>
            <pc:sldMasterMk cId="3655532992" sldId="2147483775"/>
            <pc:sldLayoutMk cId="2243236805" sldId="2147483782"/>
          </pc:sldLayoutMkLst>
        </pc:sldLayoutChg>
        <pc:sldLayoutChg chg="del">
          <pc:chgData name="Camille Catlett" userId="ad69fb47-4bb9-4d00-9329-ea1a49798634" providerId="ADAL" clId="{A1DA9742-B3E0-49FC-8F16-766F79F0369C}" dt="2019-06-02T03:54:06.219" v="229" actId="2696"/>
          <pc:sldLayoutMkLst>
            <pc:docMk/>
            <pc:sldMasterMk cId="3655532992" sldId="2147483775"/>
            <pc:sldLayoutMk cId="4089882394" sldId="2147483783"/>
          </pc:sldLayoutMkLst>
        </pc:sldLayoutChg>
        <pc:sldLayoutChg chg="del">
          <pc:chgData name="Camille Catlett" userId="ad69fb47-4bb9-4d00-9329-ea1a49798634" providerId="ADAL" clId="{A1DA9742-B3E0-49FC-8F16-766F79F0369C}" dt="2019-06-02T03:54:06.234" v="230" actId="2696"/>
          <pc:sldLayoutMkLst>
            <pc:docMk/>
            <pc:sldMasterMk cId="3655532992" sldId="2147483775"/>
            <pc:sldLayoutMk cId="3177156095" sldId="2147483784"/>
          </pc:sldLayoutMkLst>
        </pc:sldLayoutChg>
        <pc:sldLayoutChg chg="del">
          <pc:chgData name="Camille Catlett" userId="ad69fb47-4bb9-4d00-9329-ea1a49798634" providerId="ADAL" clId="{A1DA9742-B3E0-49FC-8F16-766F79F0369C}" dt="2019-06-02T03:54:06.234" v="231" actId="2696"/>
          <pc:sldLayoutMkLst>
            <pc:docMk/>
            <pc:sldMasterMk cId="3655532992" sldId="2147483775"/>
            <pc:sldLayoutMk cId="4009932106" sldId="2147483785"/>
          </pc:sldLayoutMkLst>
        </pc:sldLayoutChg>
        <pc:sldLayoutChg chg="del">
          <pc:chgData name="Camille Catlett" userId="ad69fb47-4bb9-4d00-9329-ea1a49798634" providerId="ADAL" clId="{A1DA9742-B3E0-49FC-8F16-766F79F0369C}" dt="2019-06-02T03:54:06.234" v="232" actId="2696"/>
          <pc:sldLayoutMkLst>
            <pc:docMk/>
            <pc:sldMasterMk cId="3655532992" sldId="2147483775"/>
            <pc:sldLayoutMk cId="1534407213" sldId="2147483786"/>
          </pc:sldLayoutMkLst>
        </pc:sldLayoutChg>
        <pc:sldLayoutChg chg="del">
          <pc:chgData name="Camille Catlett" userId="ad69fb47-4bb9-4d00-9329-ea1a49798634" providerId="ADAL" clId="{A1DA9742-B3E0-49FC-8F16-766F79F0369C}" dt="2019-06-02T03:54:06.234" v="233" actId="2696"/>
          <pc:sldLayoutMkLst>
            <pc:docMk/>
            <pc:sldMasterMk cId="3655532992" sldId="2147483775"/>
            <pc:sldLayoutMk cId="2680584150" sldId="2147483787"/>
          </pc:sldLayoutMkLst>
        </pc:sldLayoutChg>
        <pc:sldLayoutChg chg="del">
          <pc:chgData name="Camille Catlett" userId="ad69fb47-4bb9-4d00-9329-ea1a49798634" providerId="ADAL" clId="{A1DA9742-B3E0-49FC-8F16-766F79F0369C}" dt="2019-06-02T03:54:06.234" v="234" actId="2696"/>
          <pc:sldLayoutMkLst>
            <pc:docMk/>
            <pc:sldMasterMk cId="3655532992" sldId="2147483775"/>
            <pc:sldLayoutMk cId="3156368407" sldId="2147483788"/>
          </pc:sldLayoutMkLst>
        </pc:sldLayoutChg>
        <pc:sldLayoutChg chg="del">
          <pc:chgData name="Camille Catlett" userId="ad69fb47-4bb9-4d00-9329-ea1a49798634" providerId="ADAL" clId="{A1DA9742-B3E0-49FC-8F16-766F79F0369C}" dt="2019-06-02T03:54:06.234" v="235" actId="2696"/>
          <pc:sldLayoutMkLst>
            <pc:docMk/>
            <pc:sldMasterMk cId="3655532992" sldId="2147483775"/>
            <pc:sldLayoutMk cId="297580393" sldId="2147483789"/>
          </pc:sldLayoutMkLst>
        </pc:sldLayoutChg>
      </pc:sldMasterChg>
      <pc:sldMasterChg chg="del delSldLayout">
        <pc:chgData name="Camille Catlett" userId="ad69fb47-4bb9-4d00-9329-ea1a49798634" providerId="ADAL" clId="{A1DA9742-B3E0-49FC-8F16-766F79F0369C}" dt="2019-06-02T03:54:06.109" v="211" actId="2696"/>
        <pc:sldMasterMkLst>
          <pc:docMk/>
          <pc:sldMasterMk cId="2624358312" sldId="2147483827"/>
        </pc:sldMasterMkLst>
        <pc:sldLayoutChg chg="del">
          <pc:chgData name="Camille Catlett" userId="ad69fb47-4bb9-4d00-9329-ea1a49798634" providerId="ADAL" clId="{A1DA9742-B3E0-49FC-8F16-766F79F0369C}" dt="2019-06-02T03:54:06.078" v="199" actId="2696"/>
          <pc:sldLayoutMkLst>
            <pc:docMk/>
            <pc:sldMasterMk cId="2624358312" sldId="2147483827"/>
            <pc:sldLayoutMk cId="1661246676" sldId="2147483828"/>
          </pc:sldLayoutMkLst>
        </pc:sldLayoutChg>
        <pc:sldLayoutChg chg="del">
          <pc:chgData name="Camille Catlett" userId="ad69fb47-4bb9-4d00-9329-ea1a49798634" providerId="ADAL" clId="{A1DA9742-B3E0-49FC-8F16-766F79F0369C}" dt="2019-06-02T03:54:06.078" v="200" actId="2696"/>
          <pc:sldLayoutMkLst>
            <pc:docMk/>
            <pc:sldMasterMk cId="2624358312" sldId="2147483827"/>
            <pc:sldLayoutMk cId="2126765896" sldId="2147483829"/>
          </pc:sldLayoutMkLst>
        </pc:sldLayoutChg>
        <pc:sldLayoutChg chg="del">
          <pc:chgData name="Camille Catlett" userId="ad69fb47-4bb9-4d00-9329-ea1a49798634" providerId="ADAL" clId="{A1DA9742-B3E0-49FC-8F16-766F79F0369C}" dt="2019-06-02T03:54:06.078" v="201" actId="2696"/>
          <pc:sldLayoutMkLst>
            <pc:docMk/>
            <pc:sldMasterMk cId="2624358312" sldId="2147483827"/>
            <pc:sldLayoutMk cId="1547680827" sldId="2147483830"/>
          </pc:sldLayoutMkLst>
        </pc:sldLayoutChg>
        <pc:sldLayoutChg chg="del">
          <pc:chgData name="Camille Catlett" userId="ad69fb47-4bb9-4d00-9329-ea1a49798634" providerId="ADAL" clId="{A1DA9742-B3E0-49FC-8F16-766F79F0369C}" dt="2019-06-02T03:54:06.078" v="202" actId="2696"/>
          <pc:sldLayoutMkLst>
            <pc:docMk/>
            <pc:sldMasterMk cId="2624358312" sldId="2147483827"/>
            <pc:sldLayoutMk cId="644768859" sldId="2147483831"/>
          </pc:sldLayoutMkLst>
        </pc:sldLayoutChg>
        <pc:sldLayoutChg chg="del">
          <pc:chgData name="Camille Catlett" userId="ad69fb47-4bb9-4d00-9329-ea1a49798634" providerId="ADAL" clId="{A1DA9742-B3E0-49FC-8F16-766F79F0369C}" dt="2019-06-02T03:54:06.094" v="203" actId="2696"/>
          <pc:sldLayoutMkLst>
            <pc:docMk/>
            <pc:sldMasterMk cId="2624358312" sldId="2147483827"/>
            <pc:sldLayoutMk cId="4192515755" sldId="2147483832"/>
          </pc:sldLayoutMkLst>
        </pc:sldLayoutChg>
        <pc:sldLayoutChg chg="del">
          <pc:chgData name="Camille Catlett" userId="ad69fb47-4bb9-4d00-9329-ea1a49798634" providerId="ADAL" clId="{A1DA9742-B3E0-49FC-8F16-766F79F0369C}" dt="2019-06-02T03:54:06.094" v="204" actId="2696"/>
          <pc:sldLayoutMkLst>
            <pc:docMk/>
            <pc:sldMasterMk cId="2624358312" sldId="2147483827"/>
            <pc:sldLayoutMk cId="2513346466" sldId="2147483833"/>
          </pc:sldLayoutMkLst>
        </pc:sldLayoutChg>
        <pc:sldLayoutChg chg="del">
          <pc:chgData name="Camille Catlett" userId="ad69fb47-4bb9-4d00-9329-ea1a49798634" providerId="ADAL" clId="{A1DA9742-B3E0-49FC-8F16-766F79F0369C}" dt="2019-06-02T03:54:06.094" v="205" actId="2696"/>
          <pc:sldLayoutMkLst>
            <pc:docMk/>
            <pc:sldMasterMk cId="2624358312" sldId="2147483827"/>
            <pc:sldLayoutMk cId="2414489530" sldId="2147483834"/>
          </pc:sldLayoutMkLst>
        </pc:sldLayoutChg>
        <pc:sldLayoutChg chg="del">
          <pc:chgData name="Camille Catlett" userId="ad69fb47-4bb9-4d00-9329-ea1a49798634" providerId="ADAL" clId="{A1DA9742-B3E0-49FC-8F16-766F79F0369C}" dt="2019-06-02T03:54:06.094" v="206" actId="2696"/>
          <pc:sldLayoutMkLst>
            <pc:docMk/>
            <pc:sldMasterMk cId="2624358312" sldId="2147483827"/>
            <pc:sldLayoutMk cId="2258303915" sldId="2147483835"/>
          </pc:sldLayoutMkLst>
        </pc:sldLayoutChg>
        <pc:sldLayoutChg chg="del">
          <pc:chgData name="Camille Catlett" userId="ad69fb47-4bb9-4d00-9329-ea1a49798634" providerId="ADAL" clId="{A1DA9742-B3E0-49FC-8F16-766F79F0369C}" dt="2019-06-02T03:54:06.094" v="207" actId="2696"/>
          <pc:sldLayoutMkLst>
            <pc:docMk/>
            <pc:sldMasterMk cId="2624358312" sldId="2147483827"/>
            <pc:sldLayoutMk cId="1780262809" sldId="2147483836"/>
          </pc:sldLayoutMkLst>
        </pc:sldLayoutChg>
        <pc:sldLayoutChg chg="del">
          <pc:chgData name="Camille Catlett" userId="ad69fb47-4bb9-4d00-9329-ea1a49798634" providerId="ADAL" clId="{A1DA9742-B3E0-49FC-8F16-766F79F0369C}" dt="2019-06-02T03:54:06.094" v="208" actId="2696"/>
          <pc:sldLayoutMkLst>
            <pc:docMk/>
            <pc:sldMasterMk cId="2624358312" sldId="2147483827"/>
            <pc:sldLayoutMk cId="321280323" sldId="2147483837"/>
          </pc:sldLayoutMkLst>
        </pc:sldLayoutChg>
        <pc:sldLayoutChg chg="del">
          <pc:chgData name="Camille Catlett" userId="ad69fb47-4bb9-4d00-9329-ea1a49798634" providerId="ADAL" clId="{A1DA9742-B3E0-49FC-8F16-766F79F0369C}" dt="2019-06-02T03:54:06.094" v="209" actId="2696"/>
          <pc:sldLayoutMkLst>
            <pc:docMk/>
            <pc:sldMasterMk cId="2624358312" sldId="2147483827"/>
            <pc:sldLayoutMk cId="4067332911" sldId="2147483838"/>
          </pc:sldLayoutMkLst>
        </pc:sldLayoutChg>
        <pc:sldLayoutChg chg="del">
          <pc:chgData name="Camille Catlett" userId="ad69fb47-4bb9-4d00-9329-ea1a49798634" providerId="ADAL" clId="{A1DA9742-B3E0-49FC-8F16-766F79F0369C}" dt="2019-06-02T03:54:06.094" v="210" actId="2696"/>
          <pc:sldLayoutMkLst>
            <pc:docMk/>
            <pc:sldMasterMk cId="2624358312" sldId="2147483827"/>
            <pc:sldLayoutMk cId="2398272333" sldId="2147483839"/>
          </pc:sldLayoutMkLst>
        </pc:sldLayoutChg>
      </pc:sldMasterChg>
      <pc:sldMasterChg chg="del delSldLayout">
        <pc:chgData name="Camille Catlett" userId="ad69fb47-4bb9-4d00-9329-ea1a49798634" providerId="ADAL" clId="{A1DA9742-B3E0-49FC-8F16-766F79F0369C}" dt="2019-06-02T03:54:05.781" v="169" actId="2696"/>
        <pc:sldMasterMkLst>
          <pc:docMk/>
          <pc:sldMasterMk cId="2574246674" sldId="2147483840"/>
        </pc:sldMasterMkLst>
        <pc:sldLayoutChg chg="del">
          <pc:chgData name="Camille Catlett" userId="ad69fb47-4bb9-4d00-9329-ea1a49798634" providerId="ADAL" clId="{A1DA9742-B3E0-49FC-8F16-766F79F0369C}" dt="2019-06-02T03:54:05.766" v="161" actId="2696"/>
          <pc:sldLayoutMkLst>
            <pc:docMk/>
            <pc:sldMasterMk cId="2574246674" sldId="2147483840"/>
            <pc:sldLayoutMk cId="2618655516" sldId="2147483841"/>
          </pc:sldLayoutMkLst>
        </pc:sldLayoutChg>
        <pc:sldLayoutChg chg="del">
          <pc:chgData name="Camille Catlett" userId="ad69fb47-4bb9-4d00-9329-ea1a49798634" providerId="ADAL" clId="{A1DA9742-B3E0-49FC-8F16-766F79F0369C}" dt="2019-06-02T03:54:05.766" v="162" actId="2696"/>
          <pc:sldLayoutMkLst>
            <pc:docMk/>
            <pc:sldMasterMk cId="2574246674" sldId="2147483840"/>
            <pc:sldLayoutMk cId="2269680801" sldId="2147483842"/>
          </pc:sldLayoutMkLst>
        </pc:sldLayoutChg>
        <pc:sldLayoutChg chg="del">
          <pc:chgData name="Camille Catlett" userId="ad69fb47-4bb9-4d00-9329-ea1a49798634" providerId="ADAL" clId="{A1DA9742-B3E0-49FC-8F16-766F79F0369C}" dt="2019-06-02T03:54:05.766" v="163" actId="2696"/>
          <pc:sldLayoutMkLst>
            <pc:docMk/>
            <pc:sldMasterMk cId="2574246674" sldId="2147483840"/>
            <pc:sldLayoutMk cId="3843492423" sldId="2147483843"/>
          </pc:sldLayoutMkLst>
        </pc:sldLayoutChg>
        <pc:sldLayoutChg chg="del">
          <pc:chgData name="Camille Catlett" userId="ad69fb47-4bb9-4d00-9329-ea1a49798634" providerId="ADAL" clId="{A1DA9742-B3E0-49FC-8F16-766F79F0369C}" dt="2019-06-02T03:54:05.766" v="164" actId="2696"/>
          <pc:sldLayoutMkLst>
            <pc:docMk/>
            <pc:sldMasterMk cId="2574246674" sldId="2147483840"/>
            <pc:sldLayoutMk cId="3259440101" sldId="2147483844"/>
          </pc:sldLayoutMkLst>
        </pc:sldLayoutChg>
        <pc:sldLayoutChg chg="del">
          <pc:chgData name="Camille Catlett" userId="ad69fb47-4bb9-4d00-9329-ea1a49798634" providerId="ADAL" clId="{A1DA9742-B3E0-49FC-8F16-766F79F0369C}" dt="2019-06-02T03:54:05.781" v="165" actId="2696"/>
          <pc:sldLayoutMkLst>
            <pc:docMk/>
            <pc:sldMasterMk cId="2574246674" sldId="2147483840"/>
            <pc:sldLayoutMk cId="2876751380" sldId="2147483845"/>
          </pc:sldLayoutMkLst>
        </pc:sldLayoutChg>
        <pc:sldLayoutChg chg="del">
          <pc:chgData name="Camille Catlett" userId="ad69fb47-4bb9-4d00-9329-ea1a49798634" providerId="ADAL" clId="{A1DA9742-B3E0-49FC-8F16-766F79F0369C}" dt="2019-06-02T03:54:05.781" v="166" actId="2696"/>
          <pc:sldLayoutMkLst>
            <pc:docMk/>
            <pc:sldMasterMk cId="2574246674" sldId="2147483840"/>
            <pc:sldLayoutMk cId="3608252132" sldId="2147483846"/>
          </pc:sldLayoutMkLst>
        </pc:sldLayoutChg>
        <pc:sldLayoutChg chg="del">
          <pc:chgData name="Camille Catlett" userId="ad69fb47-4bb9-4d00-9329-ea1a49798634" providerId="ADAL" clId="{A1DA9742-B3E0-49FC-8F16-766F79F0369C}" dt="2019-06-02T03:54:05.781" v="167" actId="2696"/>
          <pc:sldLayoutMkLst>
            <pc:docMk/>
            <pc:sldMasterMk cId="2574246674" sldId="2147483840"/>
            <pc:sldLayoutMk cId="1755878717" sldId="2147483847"/>
          </pc:sldLayoutMkLst>
        </pc:sldLayoutChg>
        <pc:sldLayoutChg chg="del">
          <pc:chgData name="Camille Catlett" userId="ad69fb47-4bb9-4d00-9329-ea1a49798634" providerId="ADAL" clId="{A1DA9742-B3E0-49FC-8F16-766F79F0369C}" dt="2019-06-02T03:54:05.781" v="168" actId="2696"/>
          <pc:sldLayoutMkLst>
            <pc:docMk/>
            <pc:sldMasterMk cId="2574246674" sldId="2147483840"/>
            <pc:sldLayoutMk cId="1933583978" sldId="21474838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43136-0370-47EA-A9EA-C019A5ACAF8C}" type="datetimeFigureOut">
              <a:rPr lang="en-US" smtClean="0"/>
              <a:t>6/1/2019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A2125-2AFE-4240-B6F3-873580F372B0}" type="slidenum">
              <a:rPr lang="en-US" smtClean="0"/>
              <a:t>‹#›</a:t>
            </a:fld>
            <a:endParaRPr lang="en-US"/>
          </a:p>
        </p:txBody>
      </p:sp>
    </p:spTree>
    <p:extLst>
      <p:ext uri="{BB962C8B-B14F-4D97-AF65-F5344CB8AC3E}">
        <p14:creationId xmlns:p14="http://schemas.microsoft.com/office/powerpoint/2010/main" val="399976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A849-07A0-46E7-8E87-B4BFBD08AE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3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total of 52 syllabi were reviewed </a:t>
            </a:r>
            <a:endParaRPr lang="en-US" dirty="0"/>
          </a:p>
        </p:txBody>
      </p:sp>
      <p:sp>
        <p:nvSpPr>
          <p:cNvPr id="4" name="Slide Number Placeholder 3"/>
          <p:cNvSpPr>
            <a:spLocks noGrp="1"/>
          </p:cNvSpPr>
          <p:nvPr>
            <p:ph type="sldNum" sz="quarter" idx="10"/>
          </p:nvPr>
        </p:nvSpPr>
        <p:spPr/>
        <p:txBody>
          <a:bodyPr/>
          <a:lstStyle/>
          <a:p>
            <a:fld id="{5B4A2125-2AFE-4240-B6F3-873580F372B0}" type="slidenum">
              <a:rPr lang="en-US" smtClean="0"/>
              <a:t>4</a:t>
            </a:fld>
            <a:endParaRPr lang="en-US"/>
          </a:p>
        </p:txBody>
      </p:sp>
    </p:spTree>
    <p:extLst>
      <p:ext uri="{BB962C8B-B14F-4D97-AF65-F5344CB8AC3E}">
        <p14:creationId xmlns:p14="http://schemas.microsoft.com/office/powerpoint/2010/main" val="104780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https://www.youtube.com/watch?v=0pNFBXFUSaE</a:t>
            </a:r>
          </a:p>
          <a:p>
            <a:endParaRPr lang="en-US" dirty="0"/>
          </a:p>
        </p:txBody>
      </p:sp>
      <p:sp>
        <p:nvSpPr>
          <p:cNvPr id="4" name="Slide Number Placeholder 3"/>
          <p:cNvSpPr>
            <a:spLocks noGrp="1"/>
          </p:cNvSpPr>
          <p:nvPr>
            <p:ph type="sldNum" sz="quarter" idx="5"/>
          </p:nvPr>
        </p:nvSpPr>
        <p:spPr/>
        <p:txBody>
          <a:bodyPr/>
          <a:lstStyle/>
          <a:p>
            <a:fld id="{5B4A2125-2AFE-4240-B6F3-873580F372B0}" type="slidenum">
              <a:rPr lang="en-US" smtClean="0"/>
              <a:t>5</a:t>
            </a:fld>
            <a:endParaRPr lang="en-US"/>
          </a:p>
        </p:txBody>
      </p:sp>
    </p:spTree>
    <p:extLst>
      <p:ext uri="{BB962C8B-B14F-4D97-AF65-F5344CB8AC3E}">
        <p14:creationId xmlns:p14="http://schemas.microsoft.com/office/powerpoint/2010/main" val="21744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4A2125-2AFE-4240-B6F3-873580F372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4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tif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7.tiff"/><Relationship Id="rId4"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tiff"/><Relationship Id="rId4"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285974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419745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420755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37B4C4A-7D6F-41E7-AE6B-2CE8A29F72AF}" type="slidenum">
              <a:rPr lang="en-US" altLang="en-US"/>
              <a:pPr/>
              <a:t>‹#›</a:t>
            </a:fld>
            <a:endParaRPr lang="en-US" altLang="en-US"/>
          </a:p>
        </p:txBody>
      </p:sp>
    </p:spTree>
    <p:extLst>
      <p:ext uri="{BB962C8B-B14F-4D97-AF65-F5344CB8AC3E}">
        <p14:creationId xmlns:p14="http://schemas.microsoft.com/office/powerpoint/2010/main" val="76707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280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261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672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669274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7010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5530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163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4169000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660977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0620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3123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0183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4971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0349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2230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264318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1933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Date</a:t>
            </a: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r>
              <a:rPr lang="en-US" sz="1800" b="0">
                <a:solidFill>
                  <a:prstClr val="black">
                    <a:tint val="75000"/>
                  </a:prstClr>
                </a:solidFill>
                <a:latin typeface="Arial" pitchFamily="34" charset="0"/>
                <a:cs typeface="Arial" pitchFamily="34" charset="0"/>
              </a:rPr>
              <a:t>Add Power Point Title  </a:t>
            </a: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50"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4" y="6172201"/>
            <a:ext cx="1669493" cy="457200"/>
          </a:xfrm>
          <a:prstGeom prst="rect">
            <a:avLst/>
          </a:prstGeom>
        </p:spPr>
      </p:pic>
    </p:spTree>
    <p:extLst>
      <p:ext uri="{BB962C8B-B14F-4D97-AF65-F5344CB8AC3E}">
        <p14:creationId xmlns:p14="http://schemas.microsoft.com/office/powerpoint/2010/main" val="165601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78825B-4008-43B0-BFED-87F94AF7C67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4081972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178265848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447800"/>
            <a:ext cx="8153400" cy="4493154"/>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F0E89BB-C870-44FD-860A-1FCC4F61541F}"/>
              </a:ext>
            </a:extLst>
          </p:cNvPr>
          <p:cNvSpPr/>
          <p:nvPr userDrawn="1"/>
        </p:nvSpPr>
        <p:spPr>
          <a:xfrm>
            <a:off x="0" y="6096000"/>
            <a:ext cx="75438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US" sz="1400" b="1">
              <a:solidFill>
                <a:prstClr val="white"/>
              </a:solidFill>
            </a:endParaRPr>
          </a:p>
        </p:txBody>
      </p:sp>
      <p:sp>
        <p:nvSpPr>
          <p:cNvPr id="15" name="Title 14">
            <a:extLst>
              <a:ext uri="{FF2B5EF4-FFF2-40B4-BE49-F238E27FC236}">
                <a16:creationId xmlns:a16="http://schemas.microsoft.com/office/drawing/2014/main" id="{1699C639-D46D-4B5D-BA73-A969D3B795CB}"/>
              </a:ext>
            </a:extLst>
          </p:cNvPr>
          <p:cNvSpPr>
            <a:spLocks noGrp="1"/>
          </p:cNvSpPr>
          <p:nvPr>
            <p:ph type="title" hasCustomPrompt="1"/>
          </p:nvPr>
        </p:nvSpPr>
        <p:spPr>
          <a:xfrm>
            <a:off x="609600" y="228602"/>
            <a:ext cx="8153400" cy="779463"/>
          </a:xfrm>
        </p:spPr>
        <p:txBody>
          <a:bodyPr/>
          <a:lstStyle>
            <a:lvl1pPr>
              <a:defRPr>
                <a:latin typeface="Tw Cen MT Condensed" panose="020B0606020104020203" pitchFamily="34" charset="0"/>
              </a:defRPr>
            </a:lvl1pPr>
          </a:lstStyle>
          <a:p>
            <a:r>
              <a:rPr lang="en-US" dirty="0"/>
              <a:t>Vermont Department of </a:t>
            </a:r>
            <a:r>
              <a:rPr lang="en-US" dirty="0" err="1"/>
              <a:t>HeAL</a:t>
            </a:r>
            <a:endParaRPr lang="en-US" dirty="0"/>
          </a:p>
        </p:txBody>
      </p:sp>
      <p:sp>
        <p:nvSpPr>
          <p:cNvPr id="16" name="Rectangle 15">
            <a:extLst>
              <a:ext uri="{FF2B5EF4-FFF2-40B4-BE49-F238E27FC236}">
                <a16:creationId xmlns:a16="http://schemas.microsoft.com/office/drawing/2014/main" id="{8C2DA701-3C59-4167-9AB9-BF545CE38876}"/>
              </a:ext>
            </a:extLst>
          </p:cNvPr>
          <p:cNvSpPr/>
          <p:nvPr userDrawn="1"/>
        </p:nvSpPr>
        <p:spPr>
          <a:xfrm>
            <a:off x="1524000" y="6096001"/>
            <a:ext cx="7543800" cy="18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US" sz="1400" b="1">
              <a:solidFill>
                <a:prstClr val="white"/>
              </a:solidFill>
            </a:endParaRPr>
          </a:p>
        </p:txBody>
      </p:sp>
      <p:pic>
        <p:nvPicPr>
          <p:cNvPr id="17" name="Picture 16">
            <a:extLst>
              <a:ext uri="{FF2B5EF4-FFF2-40B4-BE49-F238E27FC236}">
                <a16:creationId xmlns:a16="http://schemas.microsoft.com/office/drawing/2014/main" id="{37EE20E8-65F8-47EF-BEDA-131DFC35D42A}"/>
              </a:ext>
            </a:extLst>
          </p:cNvPr>
          <p:cNvPicPr/>
          <p:nvPr userDrawn="1"/>
        </p:nvPicPr>
        <p:blipFill>
          <a:blip r:embed="rId2"/>
          <a:stretch>
            <a:fillRect/>
          </a:stretch>
        </p:blipFill>
        <p:spPr>
          <a:xfrm>
            <a:off x="6572250" y="6286500"/>
            <a:ext cx="2438400" cy="498475"/>
          </a:xfrm>
          <a:prstGeom prst="rect">
            <a:avLst/>
          </a:prstGeom>
        </p:spPr>
      </p:pic>
      <p:sp>
        <p:nvSpPr>
          <p:cNvPr id="18" name="Slide Number Placeholder 3">
            <a:extLst>
              <a:ext uri="{FF2B5EF4-FFF2-40B4-BE49-F238E27FC236}">
                <a16:creationId xmlns:a16="http://schemas.microsoft.com/office/drawing/2014/main" id="{D87B2748-C056-4AE0-B3AA-51C42A1466FB}"/>
              </a:ext>
            </a:extLst>
          </p:cNvPr>
          <p:cNvSpPr>
            <a:spLocks noGrp="1"/>
          </p:cNvSpPr>
          <p:nvPr>
            <p:ph type="sldNum" sz="quarter" idx="12"/>
          </p:nvPr>
        </p:nvSpPr>
        <p:spPr>
          <a:xfrm>
            <a:off x="1524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sz="1400" b="0">
                <a:solidFill>
                  <a:schemeClr val="tx2">
                    <a:lumMod val="50000"/>
                  </a:schemeClr>
                </a:solidFill>
                <a:latin typeface="+mn-lt"/>
                <a:cs typeface="Arial" panose="020B0604020202020204" pitchFamily="34" charset="0"/>
              </a:defRPr>
            </a:lvl1pPr>
          </a:lstStyle>
          <a:p>
            <a:fld id="{38702C3F-D7FF-449C-9C1A-2234F31883AC}" type="slidenum">
              <a:rPr lang="en-US" altLang="en-US" smtClean="0">
                <a:solidFill>
                  <a:srgbClr val="8B8178">
                    <a:lumMod val="50000"/>
                  </a:srgbClr>
                </a:solidFill>
              </a:rPr>
              <a:pPr/>
              <a:t>‹#›</a:t>
            </a:fld>
            <a:endParaRPr lang="en-US" altLang="en-US" dirty="0">
              <a:solidFill>
                <a:srgbClr val="8B8178">
                  <a:lumMod val="50000"/>
                </a:srgbClr>
              </a:solidFill>
            </a:endParaRPr>
          </a:p>
        </p:txBody>
      </p:sp>
    </p:spTree>
    <p:extLst>
      <p:ext uri="{BB962C8B-B14F-4D97-AF65-F5344CB8AC3E}">
        <p14:creationId xmlns:p14="http://schemas.microsoft.com/office/powerpoint/2010/main" val="2431187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solidFill>
                  <a:srgbClr val="8B8178"/>
                </a:solidFill>
              </a:rPr>
              <a:t>Date</a:t>
            </a:r>
            <a:endParaRPr lang="en-US" dirty="0">
              <a:solidFill>
                <a:srgbClr val="8B8178"/>
              </a:solidFill>
            </a:endParaRPr>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r>
              <a:rPr lang="en-US">
                <a:solidFill>
                  <a:srgbClr val="8B8178"/>
                </a:solidFill>
              </a:rPr>
              <a:t>Add Power Point Title  </a:t>
            </a:r>
            <a:endParaRPr lang="en-US" dirty="0">
              <a:solidFill>
                <a:srgbClr val="8B8178"/>
              </a:solidFill>
            </a:endParaRPr>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pPr defTabSz="914400"/>
            <a:fld id="{38702C3F-D7FF-449C-9C1A-2234F31883AC}" type="slidenum">
              <a:rPr lang="en-US" altLang="en-US" smtClean="0">
                <a:solidFill>
                  <a:srgbClr val="8B8178"/>
                </a:solidFill>
                <a:latin typeface="Arial" panose="020B0604020202020204" pitchFamily="34" charset="0"/>
                <a:cs typeface="Arial" panose="020B0604020202020204" pitchFamily="34" charset="0"/>
              </a:rPr>
              <a:pPr defTabSz="914400"/>
              <a:t>‹#›</a:t>
            </a:fld>
            <a:endParaRPr lang="en-US" altLang="en-US" dirty="0">
              <a:solidFill>
                <a:srgbClr val="8B8178"/>
              </a:solidFill>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81079123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r>
              <a:rPr lang="en-US">
                <a:solidFill>
                  <a:srgbClr val="8B8178"/>
                </a:solidFill>
              </a:rPr>
              <a:t>Date</a:t>
            </a:r>
            <a:endParaRPr lang="en-US" dirty="0">
              <a:solidFill>
                <a:srgbClr val="8B8178"/>
              </a:solidFill>
            </a:endParaRPr>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r>
              <a:rPr lang="en-US" dirty="0">
                <a:solidFill>
                  <a:srgbClr val="8B8178"/>
                </a:solidFill>
              </a:rPr>
              <a:t>Add Power Point Title  </a:t>
            </a:r>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solidFill>
                  <a:srgbClr val="8B8178"/>
                </a:solidFill>
              </a:rPr>
              <a:pPr/>
              <a:t>‹#›</a:t>
            </a:fld>
            <a:endParaRPr lang="en-US" altLang="en-US" dirty="0">
              <a:solidFill>
                <a:srgbClr val="8B8178"/>
              </a:solidFill>
            </a:endParaRPr>
          </a:p>
        </p:txBody>
      </p:sp>
    </p:spTree>
    <p:extLst>
      <p:ext uri="{BB962C8B-B14F-4D97-AF65-F5344CB8AC3E}">
        <p14:creationId xmlns:p14="http://schemas.microsoft.com/office/powerpoint/2010/main" val="1007863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r>
              <a:rPr lang="en-US">
                <a:solidFill>
                  <a:srgbClr val="8B8178"/>
                </a:solidFill>
              </a:rPr>
              <a:t>Date</a:t>
            </a:r>
            <a:endParaRPr lang="en-US" dirty="0">
              <a:solidFill>
                <a:srgbClr val="8B8178"/>
              </a:solidFill>
            </a:endParaRPr>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r>
              <a:rPr lang="en-US" dirty="0">
                <a:solidFill>
                  <a:srgbClr val="8B8178"/>
                </a:solidFill>
              </a:rPr>
              <a:t>Add Power Point Title  </a:t>
            </a:r>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solidFill>
                  <a:srgbClr val="8B8178"/>
                </a:solidFill>
              </a:rPr>
              <a:pPr/>
              <a:t>‹#›</a:t>
            </a:fld>
            <a:endParaRPr lang="en-US" altLang="en-US" dirty="0">
              <a:solidFill>
                <a:srgbClr val="8B8178"/>
              </a:solidFill>
            </a:endParaRPr>
          </a:p>
        </p:txBody>
      </p:sp>
    </p:spTree>
    <p:extLst>
      <p:ext uri="{BB962C8B-B14F-4D97-AF65-F5344CB8AC3E}">
        <p14:creationId xmlns:p14="http://schemas.microsoft.com/office/powerpoint/2010/main" val="4123811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a:latin typeface="Arial" panose="020B0604020202020204" pitchFamily="34" charset="0"/>
                <a:cs typeface="Arial" panose="020B0604020202020204" pitchFamily="34" charset="0"/>
              </a:defRPr>
            </a:lvl1pPr>
          </a:lstStyle>
          <a:p>
            <a:pPr>
              <a:defRPr/>
            </a:pPr>
            <a:r>
              <a:rPr lang="en-US">
                <a:solidFill>
                  <a:srgbClr val="8B8178"/>
                </a:solidFill>
              </a:rPr>
              <a:t>Date</a:t>
            </a:r>
            <a:endParaRPr lang="en-US" dirty="0">
              <a:solidFill>
                <a:srgbClr val="8B8178"/>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solidFill>
                  <a:srgbClr val="8B8178"/>
                </a:solidFill>
              </a:rPr>
              <a:t>Add Power Point Title  </a:t>
            </a:r>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pPr defTabSz="914400"/>
            <a:fld id="{38702C3F-D7FF-449C-9C1A-2234F31883AC}" type="slidenum">
              <a:rPr lang="en-US" altLang="en-US" smtClean="0">
                <a:solidFill>
                  <a:srgbClr val="8B8178"/>
                </a:solidFill>
                <a:latin typeface="Arial" panose="020B0604020202020204" pitchFamily="34" charset="0"/>
                <a:cs typeface="Arial" panose="020B0604020202020204" pitchFamily="34" charset="0"/>
              </a:rPr>
              <a:pPr defTabSz="914400"/>
              <a:t>‹#›</a:t>
            </a:fld>
            <a:endParaRPr lang="en-US" altLang="en-US" dirty="0">
              <a:solidFill>
                <a:srgbClr val="8B81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397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solidFill>
                  <a:srgbClr val="8B8178"/>
                </a:solidFill>
              </a:rPr>
              <a:t>Date</a:t>
            </a:r>
            <a:endParaRPr lang="en-US" dirty="0">
              <a:solidFill>
                <a:srgbClr val="8B8178"/>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solidFill>
                  <a:srgbClr val="8B8178"/>
                </a:solidFill>
              </a:rPr>
              <a:t>Add Power Point Title  </a:t>
            </a:r>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pPr defTabSz="914400"/>
            <a:fld id="{38702C3F-D7FF-449C-9C1A-2234F31883AC}" type="slidenum">
              <a:rPr lang="en-US" altLang="en-US" smtClean="0">
                <a:solidFill>
                  <a:srgbClr val="8B8178"/>
                </a:solidFill>
                <a:latin typeface="Arial" panose="020B0604020202020204" pitchFamily="34" charset="0"/>
                <a:cs typeface="Arial" panose="020B0604020202020204" pitchFamily="34" charset="0"/>
              </a:rPr>
              <a:pPr defTabSz="914400"/>
              <a:t>‹#›</a:t>
            </a:fld>
            <a:endParaRPr lang="en-US" altLang="en-US" dirty="0">
              <a:solidFill>
                <a:srgbClr val="8B81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932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solidFill>
                  <a:srgbClr val="8B8178"/>
                </a:solidFill>
              </a:rPr>
              <a:t>Date</a:t>
            </a:r>
            <a:endParaRPr lang="en-US" dirty="0">
              <a:solidFill>
                <a:srgbClr val="8B8178"/>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solidFill>
                  <a:srgbClr val="8B8178"/>
                </a:solidFill>
              </a:rPr>
              <a:t>Add Power Point Title  </a:t>
            </a:r>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solidFill>
                  <a:srgbClr val="8B8178"/>
                </a:solidFill>
              </a:rPr>
              <a:pPr/>
              <a:t>‹#›</a:t>
            </a:fld>
            <a:endParaRPr lang="en-US" altLang="en-US" dirty="0">
              <a:solidFill>
                <a:srgbClr val="8B8178"/>
              </a:solidFill>
            </a:endParaRPr>
          </a:p>
        </p:txBody>
      </p:sp>
    </p:spTree>
    <p:extLst>
      <p:ext uri="{BB962C8B-B14F-4D97-AF65-F5344CB8AC3E}">
        <p14:creationId xmlns:p14="http://schemas.microsoft.com/office/powerpoint/2010/main" val="1100260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sz="1400" b="1">
              <a:solidFill>
                <a:prstClr val="white"/>
              </a:solidFill>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p:spPr>
        <p:txBody>
          <a:bodyPr/>
          <a:lstStyle>
            <a:lvl1pPr algn="r">
              <a:defRPr>
                <a:latin typeface="Arial" panose="020B0604020202020204" pitchFamily="34" charset="0"/>
                <a:cs typeface="Arial" panose="020B0604020202020204" pitchFamily="34" charset="0"/>
              </a:defRPr>
            </a:lvl1pPr>
          </a:lstStyle>
          <a:p>
            <a:pPr algn="l">
              <a:defRPr/>
            </a:pPr>
            <a:r>
              <a:rPr lang="en-US">
                <a:solidFill>
                  <a:srgbClr val="8B8178"/>
                </a:solidFill>
              </a:rPr>
              <a:t>Date</a:t>
            </a:r>
            <a:endParaRPr lang="en-US" dirty="0">
              <a:solidFill>
                <a:srgbClr val="8B8178"/>
              </a:solidFill>
            </a:endParaRPr>
          </a:p>
        </p:txBody>
      </p:sp>
      <p:sp>
        <p:nvSpPr>
          <p:cNvPr id="8" name="Footer Placeholder 4"/>
          <p:cNvSpPr>
            <a:spLocks noGrp="1"/>
          </p:cNvSpPr>
          <p:nvPr>
            <p:ph type="ftr" sz="quarter" idx="11"/>
          </p:nvPr>
        </p:nvSpPr>
        <p:spPr>
          <a:xfrm>
            <a:off x="457201" y="6248402"/>
            <a:ext cx="5573713" cy="365125"/>
          </a:xfrm>
        </p:spPr>
        <p:txBody>
          <a:bodyPr/>
          <a:lstStyle>
            <a:lvl1pPr>
              <a:defRPr>
                <a:latin typeface="Arial" panose="020B0604020202020204" pitchFamily="34" charset="0"/>
                <a:cs typeface="Arial" panose="020B0604020202020204" pitchFamily="34" charset="0"/>
              </a:defRPr>
            </a:lvl1pPr>
          </a:lstStyle>
          <a:p>
            <a:pPr>
              <a:defRPr/>
            </a:pPr>
            <a:r>
              <a:rPr lang="en-US" dirty="0">
                <a:solidFill>
                  <a:srgbClr val="8B8178"/>
                </a:solidFill>
              </a:rPr>
              <a:t>Add Power Point Title  </a:t>
            </a:r>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solidFill>
                  <a:srgbClr val="8B8178"/>
                </a:solidFill>
              </a:rPr>
              <a:pPr/>
              <a:t>‹#›</a:t>
            </a:fld>
            <a:endParaRPr lang="en-US" altLang="en-US" dirty="0">
              <a:solidFill>
                <a:srgbClr val="8B8178"/>
              </a:solidFill>
            </a:endParaRPr>
          </a:p>
        </p:txBody>
      </p:sp>
    </p:spTree>
    <p:extLst>
      <p:ext uri="{BB962C8B-B14F-4D97-AF65-F5344CB8AC3E}">
        <p14:creationId xmlns:p14="http://schemas.microsoft.com/office/powerpoint/2010/main" val="349114064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1000" y="1600200"/>
            <a:ext cx="8229600" cy="4525963"/>
          </a:xfrm>
          <a:prstGeom prst="rect">
            <a:avLst/>
          </a:prstGeom>
        </p:spPr>
        <p:txBody>
          <a:bodyPr/>
          <a:lstStyle>
            <a:lvl1pPr>
              <a:buClr>
                <a:srgbClr val="927AAE"/>
              </a:buClr>
              <a:defRPr>
                <a:latin typeface="Arial"/>
              </a:defRPr>
            </a:lvl1pPr>
            <a:lvl2pPr>
              <a:buClr>
                <a:srgbClr val="927AAE"/>
              </a:buClr>
              <a:defRPr>
                <a:latin typeface="Arial"/>
              </a:defRPr>
            </a:lvl2pPr>
            <a:lvl3pPr>
              <a:buClr>
                <a:srgbClr val="927AAE"/>
              </a:buClr>
              <a:defRPr>
                <a:latin typeface="Arial"/>
              </a:defRPr>
            </a:lvl3pPr>
            <a:lvl4pPr>
              <a:buClr>
                <a:srgbClr val="927AAE"/>
              </a:buClr>
              <a:defRPr>
                <a:latin typeface="Arial"/>
              </a:defRPr>
            </a:lvl4pPr>
            <a:lvl5pPr>
              <a:buClr>
                <a:srgbClr val="927AAE"/>
              </a:buClr>
              <a:buFont typeface="Arial" pitchFamily="34" charset="0"/>
              <a:buChar cha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400" b="1" dirty="0">
              <a:solidFill>
                <a:prstClr val="white"/>
              </a:solidFill>
            </a:endParaRPr>
          </a:p>
        </p:txBody>
      </p:sp>
      <p:cxnSp>
        <p:nvCxnSpPr>
          <p:cNvPr id="6" name="Straight Connector 5"/>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7" name="Rectangle 6"/>
          <p:cNvSpPr/>
          <p:nvPr/>
        </p:nvSpPr>
        <p:spPr>
          <a:xfrm>
            <a:off x="2438400" y="6096000"/>
            <a:ext cx="42672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2000" b="1" dirty="0">
                <a:solidFill>
                  <a:prstClr val="white"/>
                </a:solidFill>
                <a:latin typeface="Arial"/>
              </a:rPr>
              <a:t>Learn the Signs. Act Early.</a:t>
            </a:r>
          </a:p>
        </p:txBody>
      </p:sp>
      <p:sp>
        <p:nvSpPr>
          <p:cNvPr id="8" name="TextBox 7"/>
          <p:cNvSpPr txBox="1"/>
          <p:nvPr/>
        </p:nvSpPr>
        <p:spPr>
          <a:xfrm>
            <a:off x="2438400" y="6550223"/>
            <a:ext cx="4267200" cy="307777"/>
          </a:xfrm>
          <a:prstGeom prst="rect">
            <a:avLst/>
          </a:prstGeom>
          <a:noFill/>
        </p:spPr>
        <p:txBody>
          <a:bodyPr wrap="square" rtlCol="0">
            <a:spAutoFit/>
          </a:bodyPr>
          <a:lstStyle/>
          <a:p>
            <a:pPr algn="ctr" defTabSz="914400" fontAlgn="base">
              <a:spcBef>
                <a:spcPct val="0"/>
              </a:spcBef>
              <a:spcAft>
                <a:spcPct val="0"/>
              </a:spcAft>
            </a:pPr>
            <a:r>
              <a:rPr lang="en-US" sz="1400" b="1" dirty="0">
                <a:solidFill>
                  <a:srgbClr val="7C609E"/>
                </a:solidFill>
                <a:latin typeface="Arial"/>
                <a:cs typeface="Arial" charset="0"/>
              </a:rPr>
              <a:t>www.cdc.gov/actearly</a:t>
            </a:r>
          </a:p>
        </p:txBody>
      </p:sp>
      <p:sp>
        <p:nvSpPr>
          <p:cNvPr id="9"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algn="r" defTabSz="914400">
              <a:defRPr/>
            </a:pPr>
            <a:fld id="{697CC132-B607-4BE8-8588-0D82C7C149A1}" type="slidenum">
              <a:rPr lang="en-US" sz="1200" smtClean="0">
                <a:solidFill>
                  <a:prstClr val="black">
                    <a:tint val="75000"/>
                  </a:prstClr>
                </a:solidFill>
                <a:cs typeface="Arial" charset="0"/>
              </a:rPr>
              <a:pPr algn="r" defTabSz="914400">
                <a:defRPr/>
              </a:pPr>
              <a:t>‹#›</a:t>
            </a:fld>
            <a:endParaRPr lang="en-US" sz="1200" dirty="0">
              <a:solidFill>
                <a:prstClr val="black">
                  <a:tint val="75000"/>
                </a:prstClr>
              </a:solidFill>
              <a:cs typeface="Arial" charset="0"/>
            </a:endParaRPr>
          </a:p>
        </p:txBody>
      </p:sp>
    </p:spTree>
    <p:extLst>
      <p:ext uri="{BB962C8B-B14F-4D97-AF65-F5344CB8AC3E}">
        <p14:creationId xmlns:p14="http://schemas.microsoft.com/office/powerpoint/2010/main" val="293145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78825B-4008-43B0-BFED-87F94AF7C67B}" type="datetimeFigureOut">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380648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Date</a:t>
            </a: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r>
              <a:rPr lang="en-US" sz="1800" b="0">
                <a:solidFill>
                  <a:prstClr val="black">
                    <a:tint val="75000"/>
                  </a:prstClr>
                </a:solidFill>
                <a:latin typeface="Arial" pitchFamily="34" charset="0"/>
                <a:cs typeface="Arial" pitchFamily="34" charset="0"/>
              </a:rPr>
              <a:t>Add Power Point Title  </a:t>
            </a: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50"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4" y="6172201"/>
            <a:ext cx="1669493" cy="457200"/>
          </a:xfrm>
          <a:prstGeom prst="rect">
            <a:avLst/>
          </a:prstGeom>
        </p:spPr>
      </p:pic>
    </p:spTree>
    <p:extLst>
      <p:ext uri="{BB962C8B-B14F-4D97-AF65-F5344CB8AC3E}">
        <p14:creationId xmlns:p14="http://schemas.microsoft.com/office/powerpoint/2010/main" val="3133415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204942799"/>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447800"/>
            <a:ext cx="8153400" cy="4493154"/>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F0E89BB-C870-44FD-860A-1FCC4F61541F}"/>
              </a:ext>
            </a:extLst>
          </p:cNvPr>
          <p:cNvSpPr/>
          <p:nvPr userDrawn="1"/>
        </p:nvSpPr>
        <p:spPr>
          <a:xfrm>
            <a:off x="0" y="6096000"/>
            <a:ext cx="75438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sp>
        <p:nvSpPr>
          <p:cNvPr id="15" name="Title 14">
            <a:extLst>
              <a:ext uri="{FF2B5EF4-FFF2-40B4-BE49-F238E27FC236}">
                <a16:creationId xmlns:a16="http://schemas.microsoft.com/office/drawing/2014/main" id="{1699C639-D46D-4B5D-BA73-A969D3B795CB}"/>
              </a:ext>
            </a:extLst>
          </p:cNvPr>
          <p:cNvSpPr>
            <a:spLocks noGrp="1"/>
          </p:cNvSpPr>
          <p:nvPr>
            <p:ph type="title" hasCustomPrompt="1"/>
          </p:nvPr>
        </p:nvSpPr>
        <p:spPr>
          <a:xfrm>
            <a:off x="609600" y="228602"/>
            <a:ext cx="8153400" cy="779463"/>
          </a:xfrm>
        </p:spPr>
        <p:txBody>
          <a:bodyPr/>
          <a:lstStyle>
            <a:lvl1pPr>
              <a:defRPr>
                <a:latin typeface="Tw Cen MT Condensed" panose="020B0606020104020203" pitchFamily="34" charset="0"/>
              </a:defRPr>
            </a:lvl1pPr>
          </a:lstStyle>
          <a:p>
            <a:r>
              <a:rPr lang="en-US" dirty="0"/>
              <a:t>Vermont Department of </a:t>
            </a:r>
            <a:r>
              <a:rPr lang="en-US" dirty="0" err="1"/>
              <a:t>HeAL</a:t>
            </a:r>
            <a:endParaRPr lang="en-US" dirty="0"/>
          </a:p>
        </p:txBody>
      </p:sp>
      <p:sp>
        <p:nvSpPr>
          <p:cNvPr id="16" name="Rectangle 15">
            <a:extLst>
              <a:ext uri="{FF2B5EF4-FFF2-40B4-BE49-F238E27FC236}">
                <a16:creationId xmlns:a16="http://schemas.microsoft.com/office/drawing/2014/main" id="{8C2DA701-3C59-4167-9AB9-BF545CE38876}"/>
              </a:ext>
            </a:extLst>
          </p:cNvPr>
          <p:cNvSpPr/>
          <p:nvPr userDrawn="1"/>
        </p:nvSpPr>
        <p:spPr>
          <a:xfrm>
            <a:off x="1524000" y="6096001"/>
            <a:ext cx="7543800" cy="18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pic>
        <p:nvPicPr>
          <p:cNvPr id="17" name="Picture 16">
            <a:extLst>
              <a:ext uri="{FF2B5EF4-FFF2-40B4-BE49-F238E27FC236}">
                <a16:creationId xmlns:a16="http://schemas.microsoft.com/office/drawing/2014/main" id="{37EE20E8-65F8-47EF-BEDA-131DFC35D42A}"/>
              </a:ext>
            </a:extLst>
          </p:cNvPr>
          <p:cNvPicPr/>
          <p:nvPr userDrawn="1"/>
        </p:nvPicPr>
        <p:blipFill>
          <a:blip r:embed="rId2"/>
          <a:stretch>
            <a:fillRect/>
          </a:stretch>
        </p:blipFill>
        <p:spPr>
          <a:xfrm>
            <a:off x="6572250" y="6286500"/>
            <a:ext cx="2438400" cy="498475"/>
          </a:xfrm>
          <a:prstGeom prst="rect">
            <a:avLst/>
          </a:prstGeom>
        </p:spPr>
      </p:pic>
      <p:sp>
        <p:nvSpPr>
          <p:cNvPr id="18" name="Slide Number Placeholder 3">
            <a:extLst>
              <a:ext uri="{FF2B5EF4-FFF2-40B4-BE49-F238E27FC236}">
                <a16:creationId xmlns:a16="http://schemas.microsoft.com/office/drawing/2014/main" id="{D87B2748-C056-4AE0-B3AA-51C42A1466FB}"/>
              </a:ext>
            </a:extLst>
          </p:cNvPr>
          <p:cNvSpPr>
            <a:spLocks noGrp="1"/>
          </p:cNvSpPr>
          <p:nvPr>
            <p:ph type="sldNum" sz="quarter" idx="12"/>
          </p:nvPr>
        </p:nvSpPr>
        <p:spPr>
          <a:xfrm>
            <a:off x="1524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sz="1400" b="0">
                <a:solidFill>
                  <a:schemeClr val="tx2">
                    <a:lumMod val="50000"/>
                  </a:schemeClr>
                </a:solidFill>
                <a:latin typeface="+mn-lt"/>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987166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r>
              <a:rPr lang="en-US"/>
              <a:t>Add Power Point Title  </a:t>
            </a: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5451859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340920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062891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a:latin typeface="Arial" panose="020B0604020202020204" pitchFamily="34" charset="0"/>
                <a:cs typeface="Arial" panose="020B0604020202020204" pitchFamily="34" charset="0"/>
              </a:defRPr>
            </a:lvl1pPr>
          </a:lstStyle>
          <a:p>
            <a:pPr>
              <a:defRPr/>
            </a:pPr>
            <a:r>
              <a:rPr lang="en-US"/>
              <a:t>Date</a:t>
            </a: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401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015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4842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Footer Placeholder 4"/>
          <p:cNvSpPr>
            <a:spLocks noGrp="1"/>
          </p:cNvSpPr>
          <p:nvPr>
            <p:ph type="ftr" sz="quarter" idx="11"/>
          </p:nvPr>
        </p:nvSpPr>
        <p:spPr>
          <a:xfrm>
            <a:off x="457201" y="6248402"/>
            <a:ext cx="5573713" cy="365125"/>
          </a:xfrm>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20505926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78825B-4008-43B0-BFED-87F94AF7C67B}" type="datetimeFigureOut">
              <a:rPr lang="en-US" smtClean="0"/>
              <a:t>6/1/2019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2340818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1000" y="1600200"/>
            <a:ext cx="8229600" cy="4525963"/>
          </a:xfrm>
          <a:prstGeom prst="rect">
            <a:avLst/>
          </a:prstGeom>
        </p:spPr>
        <p:txBody>
          <a:bodyPr/>
          <a:lstStyle>
            <a:lvl1pPr>
              <a:buClr>
                <a:srgbClr val="927AAE"/>
              </a:buClr>
              <a:defRPr>
                <a:latin typeface="Arial"/>
              </a:defRPr>
            </a:lvl1pPr>
            <a:lvl2pPr>
              <a:buClr>
                <a:srgbClr val="927AAE"/>
              </a:buClr>
              <a:defRPr>
                <a:latin typeface="Arial"/>
              </a:defRPr>
            </a:lvl2pPr>
            <a:lvl3pPr>
              <a:buClr>
                <a:srgbClr val="927AAE"/>
              </a:buClr>
              <a:defRPr>
                <a:latin typeface="Arial"/>
              </a:defRPr>
            </a:lvl3pPr>
            <a:lvl4pPr>
              <a:buClr>
                <a:srgbClr val="927AAE"/>
              </a:buClr>
              <a:defRPr>
                <a:latin typeface="Arial"/>
              </a:defRPr>
            </a:lvl4pPr>
            <a:lvl5pPr>
              <a:buClr>
                <a:srgbClr val="927AAE"/>
              </a:buClr>
              <a:buFont typeface="Arial" pitchFamily="34" charset="0"/>
              <a:buChar cha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7" name="Rectangle 6"/>
          <p:cNvSpPr/>
          <p:nvPr/>
        </p:nvSpPr>
        <p:spPr>
          <a:xfrm>
            <a:off x="2438400" y="6096000"/>
            <a:ext cx="42672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a:rPr>
              <a:t>Learn the Signs. Act</a:t>
            </a:r>
            <a:r>
              <a:rPr lang="en-US" sz="2000" baseline="0" dirty="0">
                <a:latin typeface="Arial"/>
              </a:rPr>
              <a:t> Early.</a:t>
            </a:r>
            <a:endParaRPr lang="en-US" sz="2000" dirty="0">
              <a:latin typeface="Arial"/>
            </a:endParaRPr>
          </a:p>
        </p:txBody>
      </p:sp>
      <p:sp>
        <p:nvSpPr>
          <p:cNvPr id="8" name="TextBox 7"/>
          <p:cNvSpPr txBox="1"/>
          <p:nvPr/>
        </p:nvSpPr>
        <p:spPr>
          <a:xfrm>
            <a:off x="2438400" y="6550223"/>
            <a:ext cx="4267200" cy="307777"/>
          </a:xfrm>
          <a:prstGeom prst="rect">
            <a:avLst/>
          </a:prstGeom>
          <a:noFill/>
        </p:spPr>
        <p:txBody>
          <a:bodyPr wrap="square" rtlCol="0">
            <a:spAutoFit/>
          </a:bodyPr>
          <a:lstStyle/>
          <a:p>
            <a:pPr algn="ctr"/>
            <a:r>
              <a:rPr lang="en-US" sz="1400" dirty="0">
                <a:solidFill>
                  <a:srgbClr val="7C609E"/>
                </a:solidFill>
                <a:latin typeface="Arial"/>
              </a:rPr>
              <a:t>www.cdc.gov/act</a:t>
            </a:r>
            <a:r>
              <a:rPr lang="en-US" sz="1400" baseline="0" dirty="0">
                <a:solidFill>
                  <a:srgbClr val="7C609E"/>
                </a:solidFill>
                <a:latin typeface="Arial"/>
              </a:rPr>
              <a:t>early</a:t>
            </a:r>
            <a:endParaRPr lang="en-US" sz="1400" dirty="0">
              <a:solidFill>
                <a:srgbClr val="7C609E"/>
              </a:solidFill>
              <a:latin typeface="Arial"/>
            </a:endParaRPr>
          </a:p>
        </p:txBody>
      </p:sp>
      <p:sp>
        <p:nvSpPr>
          <p:cNvPr id="9"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97CC132-B607-4BE8-8588-0D82C7C149A1}"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855402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219DE-E34F-4BD3-96FB-D9F00BC3A980}"/>
              </a:ext>
            </a:extLst>
          </p:cNvPr>
          <p:cNvSpPr>
            <a:spLocks noGrp="1"/>
          </p:cNvSpPr>
          <p:nvPr>
            <p:ph type="dt" sz="half" idx="10"/>
          </p:nvPr>
        </p:nvSpPr>
        <p:spPr/>
        <p:txBody>
          <a:bodyPr/>
          <a:lstStyle/>
          <a:p>
            <a:fld id="{B5C1AEB9-1950-45AA-9403-37755A0BCAE5}" type="datetimeFigureOut">
              <a:rPr lang="en-US" smtClean="0"/>
              <a:t>6/1/2019</a:t>
            </a:fld>
            <a:endParaRPr lang="en-US"/>
          </a:p>
        </p:txBody>
      </p:sp>
      <p:sp>
        <p:nvSpPr>
          <p:cNvPr id="3" name="Footer Placeholder 2">
            <a:extLst>
              <a:ext uri="{FF2B5EF4-FFF2-40B4-BE49-F238E27FC236}">
                <a16:creationId xmlns:a16="http://schemas.microsoft.com/office/drawing/2014/main" id="{0B5D6E4D-0B24-4115-891B-115EF8DCC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93960B-408E-4D56-A917-5E55AD575352}"/>
              </a:ext>
            </a:extLst>
          </p:cNvPr>
          <p:cNvSpPr>
            <a:spLocks noGrp="1"/>
          </p:cNvSpPr>
          <p:nvPr>
            <p:ph type="sldNum" sz="quarter" idx="12"/>
          </p:nvPr>
        </p:nvSpPr>
        <p:spPr/>
        <p:txBody>
          <a:bodyPr/>
          <a:lstStyle/>
          <a:p>
            <a:fld id="{97FFC010-878C-42B8-90E1-A31E0CA0FB9B}" type="slidenum">
              <a:rPr lang="en-US" smtClean="0"/>
              <a:t>‹#›</a:t>
            </a:fld>
            <a:endParaRPr lang="en-US"/>
          </a:p>
        </p:txBody>
      </p:sp>
    </p:spTree>
    <p:extLst>
      <p:ext uri="{BB962C8B-B14F-4D97-AF65-F5344CB8AC3E}">
        <p14:creationId xmlns:p14="http://schemas.microsoft.com/office/powerpoint/2010/main" val="1643355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3B45-3EA5-401F-A487-949FAB5623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FDDF432C-5E77-452A-8F87-3C7F966BD9F3}"/>
              </a:ext>
            </a:extLst>
          </p:cNvPr>
          <p:cNvSpPr>
            <a:spLocks noGrp="1"/>
          </p:cNvSpPr>
          <p:nvPr>
            <p:ph type="ftr" sz="quarter" idx="10"/>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7376D60C-EC5D-4B1E-87B9-3F5D79AA9A08}"/>
              </a:ext>
            </a:extLst>
          </p:cNvPr>
          <p:cNvSpPr>
            <a:spLocks noGrp="1"/>
          </p:cNvSpPr>
          <p:nvPr>
            <p:ph type="sldNum" sz="quarter" idx="11"/>
          </p:nvPr>
        </p:nvSpPr>
        <p:spPr/>
        <p:txBody>
          <a:body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644566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50"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4" y="6172201"/>
            <a:ext cx="1669493" cy="457200"/>
          </a:xfrm>
          <a:prstGeom prst="rect">
            <a:avLst/>
          </a:prstGeom>
        </p:spPr>
      </p:pic>
    </p:spTree>
    <p:extLst>
      <p:ext uri="{BB962C8B-B14F-4D97-AF65-F5344CB8AC3E}">
        <p14:creationId xmlns:p14="http://schemas.microsoft.com/office/powerpoint/2010/main" val="1117407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196478758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447800"/>
            <a:ext cx="8153400" cy="4493154"/>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F0E89BB-C870-44FD-860A-1FCC4F61541F}"/>
              </a:ext>
            </a:extLst>
          </p:cNvPr>
          <p:cNvSpPr/>
          <p:nvPr userDrawn="1"/>
        </p:nvSpPr>
        <p:spPr>
          <a:xfrm>
            <a:off x="0" y="6096000"/>
            <a:ext cx="75438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sp>
        <p:nvSpPr>
          <p:cNvPr id="15" name="Title 14">
            <a:extLst>
              <a:ext uri="{FF2B5EF4-FFF2-40B4-BE49-F238E27FC236}">
                <a16:creationId xmlns:a16="http://schemas.microsoft.com/office/drawing/2014/main" id="{1699C639-D46D-4B5D-BA73-A969D3B795CB}"/>
              </a:ext>
            </a:extLst>
          </p:cNvPr>
          <p:cNvSpPr>
            <a:spLocks noGrp="1"/>
          </p:cNvSpPr>
          <p:nvPr>
            <p:ph type="title" hasCustomPrompt="1"/>
          </p:nvPr>
        </p:nvSpPr>
        <p:spPr>
          <a:xfrm>
            <a:off x="609600" y="228602"/>
            <a:ext cx="8153400" cy="779463"/>
          </a:xfrm>
        </p:spPr>
        <p:txBody>
          <a:bodyPr/>
          <a:lstStyle>
            <a:lvl1pPr>
              <a:defRPr>
                <a:latin typeface="Tw Cen MT Condensed" panose="020B0606020104020203" pitchFamily="34" charset="0"/>
              </a:defRPr>
            </a:lvl1pPr>
          </a:lstStyle>
          <a:p>
            <a:r>
              <a:rPr lang="en-US" dirty="0"/>
              <a:t>Vermont Department of </a:t>
            </a:r>
            <a:r>
              <a:rPr lang="en-US" dirty="0" err="1"/>
              <a:t>HeAL</a:t>
            </a:r>
            <a:endParaRPr lang="en-US" dirty="0"/>
          </a:p>
        </p:txBody>
      </p:sp>
      <p:sp>
        <p:nvSpPr>
          <p:cNvPr id="16" name="Rectangle 15">
            <a:extLst>
              <a:ext uri="{FF2B5EF4-FFF2-40B4-BE49-F238E27FC236}">
                <a16:creationId xmlns:a16="http://schemas.microsoft.com/office/drawing/2014/main" id="{8C2DA701-3C59-4167-9AB9-BF545CE38876}"/>
              </a:ext>
            </a:extLst>
          </p:cNvPr>
          <p:cNvSpPr/>
          <p:nvPr userDrawn="1"/>
        </p:nvSpPr>
        <p:spPr>
          <a:xfrm>
            <a:off x="1524000" y="6096001"/>
            <a:ext cx="7543800" cy="18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pic>
        <p:nvPicPr>
          <p:cNvPr id="17" name="Picture 16">
            <a:extLst>
              <a:ext uri="{FF2B5EF4-FFF2-40B4-BE49-F238E27FC236}">
                <a16:creationId xmlns:a16="http://schemas.microsoft.com/office/drawing/2014/main" id="{37EE20E8-65F8-47EF-BEDA-131DFC35D42A}"/>
              </a:ext>
            </a:extLst>
          </p:cNvPr>
          <p:cNvPicPr/>
          <p:nvPr userDrawn="1"/>
        </p:nvPicPr>
        <p:blipFill>
          <a:blip r:embed="rId2"/>
          <a:stretch>
            <a:fillRect/>
          </a:stretch>
        </p:blipFill>
        <p:spPr>
          <a:xfrm>
            <a:off x="6572250" y="6286500"/>
            <a:ext cx="2438400" cy="498475"/>
          </a:xfrm>
          <a:prstGeom prst="rect">
            <a:avLst/>
          </a:prstGeom>
        </p:spPr>
      </p:pic>
      <p:sp>
        <p:nvSpPr>
          <p:cNvPr id="18" name="Slide Number Placeholder 3">
            <a:extLst>
              <a:ext uri="{FF2B5EF4-FFF2-40B4-BE49-F238E27FC236}">
                <a16:creationId xmlns:a16="http://schemas.microsoft.com/office/drawing/2014/main" id="{D87B2748-C056-4AE0-B3AA-51C42A1466FB}"/>
              </a:ext>
            </a:extLst>
          </p:cNvPr>
          <p:cNvSpPr>
            <a:spLocks noGrp="1"/>
          </p:cNvSpPr>
          <p:nvPr>
            <p:ph type="sldNum" sz="quarter" idx="12"/>
          </p:nvPr>
        </p:nvSpPr>
        <p:spPr>
          <a:xfrm>
            <a:off x="1524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sz="1400" b="0">
                <a:solidFill>
                  <a:schemeClr val="tx2">
                    <a:lumMod val="50000"/>
                  </a:schemeClr>
                </a:solidFill>
                <a:latin typeface="+mn-lt"/>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4276804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3308497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175349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659304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225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78825B-4008-43B0-BFED-87F94AF7C67B}" type="datetimeFigureOut">
              <a:rPr lang="en-US" smtClean="0"/>
              <a:t>6/1/2019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2858093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68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477501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4"/>
          <p:cNvSpPr>
            <a:spLocks noGrp="1"/>
          </p:cNvSpPr>
          <p:nvPr>
            <p:ph type="ftr" sz="quarter" idx="11"/>
          </p:nvPr>
        </p:nvSpPr>
        <p:spPr>
          <a:xfrm>
            <a:off x="457201" y="6248402"/>
            <a:ext cx="5573713" cy="365125"/>
          </a:xfrm>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65755653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8825B-4008-43B0-BFED-87F94AF7C67B}" type="datetimeFigureOut">
              <a:rPr lang="en-US" smtClean="0"/>
              <a:t>6/1/2019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221342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8825B-4008-43B0-BFED-87F94AF7C67B}" type="datetimeFigureOut">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378845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8825B-4008-43B0-BFED-87F94AF7C67B}" type="datetimeFigureOut">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469B7-583E-4CEC-A33F-13235E5D5DFC}" type="slidenum">
              <a:rPr lang="en-US" smtClean="0"/>
              <a:t>‹#›</a:t>
            </a:fld>
            <a:endParaRPr lang="en-US"/>
          </a:p>
        </p:txBody>
      </p:sp>
    </p:spTree>
    <p:extLst>
      <p:ext uri="{BB962C8B-B14F-4D97-AF65-F5344CB8AC3E}">
        <p14:creationId xmlns:p14="http://schemas.microsoft.com/office/powerpoint/2010/main" val="703662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tif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4.tif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4.tif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3.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5.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8825B-4008-43B0-BFED-87F94AF7C67B}" type="datetimeFigureOut">
              <a:rPr lang="en-US" smtClean="0"/>
              <a:t>6/1/2019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469B7-583E-4CEC-A33F-13235E5D5DFC}" type="slidenum">
              <a:rPr lang="en-US" smtClean="0"/>
              <a:t>‹#›</a:t>
            </a:fld>
            <a:endParaRPr lang="en-US"/>
          </a:p>
        </p:txBody>
      </p:sp>
    </p:spTree>
    <p:extLst>
      <p:ext uri="{BB962C8B-B14F-4D97-AF65-F5344CB8AC3E}">
        <p14:creationId xmlns:p14="http://schemas.microsoft.com/office/powerpoint/2010/main" val="803115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478825B-4008-43B0-BFED-87F94AF7C67B}" type="datetimeFigureOut">
              <a:rPr lang="en-US" smtClean="0"/>
              <a:t>6/1/2019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E6469B7-583E-4CEC-A33F-13235E5D5DFC}" type="slidenum">
              <a:rPr lang="en-US" smtClean="0"/>
              <a:t>‹#›</a:t>
            </a:fld>
            <a:endParaRPr lang="en-US"/>
          </a:p>
        </p:txBody>
      </p:sp>
    </p:spTree>
    <p:extLst>
      <p:ext uri="{BB962C8B-B14F-4D97-AF65-F5344CB8AC3E}">
        <p14:creationId xmlns:p14="http://schemas.microsoft.com/office/powerpoint/2010/main" val="295385381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2"/>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4" name="Date Placeholder 13"/>
          <p:cNvSpPr>
            <a:spLocks noGrp="1"/>
          </p:cNvSpPr>
          <p:nvPr>
            <p:ph type="dt" sz="half" idx="2"/>
          </p:nvPr>
        </p:nvSpPr>
        <p:spPr>
          <a:xfrm>
            <a:off x="4875627" y="6357172"/>
            <a:ext cx="1525174" cy="399572"/>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defTabSz="914400">
              <a:defRPr/>
            </a:pPr>
            <a:r>
              <a:rPr lang="en-US" b="1">
                <a:solidFill>
                  <a:srgbClr val="8B8178"/>
                </a:solidFill>
              </a:rPr>
              <a:t>Date</a:t>
            </a:r>
            <a:endParaRPr lang="en-US" b="1" dirty="0">
              <a:solidFill>
                <a:srgbClr val="8B8178"/>
              </a:solidFill>
            </a:endParaRPr>
          </a:p>
        </p:txBody>
      </p:sp>
      <p:sp>
        <p:nvSpPr>
          <p:cNvPr id="3" name="Footer Placeholder 2"/>
          <p:cNvSpPr>
            <a:spLocks noGrp="1"/>
          </p:cNvSpPr>
          <p:nvPr>
            <p:ph type="ftr" sz="quarter" idx="3"/>
          </p:nvPr>
        </p:nvSpPr>
        <p:spPr>
          <a:xfrm>
            <a:off x="1709253" y="6376177"/>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defTabSz="914400">
              <a:defRPr/>
            </a:pPr>
            <a:r>
              <a:rPr lang="en-US" b="1" dirty="0">
                <a:solidFill>
                  <a:srgbClr val="8B8178"/>
                </a:solidFill>
              </a:rPr>
              <a:t>Add Power Point Title  </a:t>
            </a:r>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endParaRPr>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endParaRPr>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400" b="1">
              <a:solidFill>
                <a:prstClr val="white"/>
              </a:solidFill>
            </a:endParaRPr>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pPr defTabSz="914400" fontAlgn="base">
              <a:spcBef>
                <a:spcPct val="0"/>
              </a:spcBef>
              <a:spcAft>
                <a:spcPct val="0"/>
              </a:spcAft>
            </a:pPr>
            <a:fld id="{38702C3F-D7FF-449C-9C1A-2234F31883AC}" type="slidenum">
              <a:rPr lang="en-US" altLang="en-US" sz="1400" b="1">
                <a:solidFill>
                  <a:srgbClr val="8B8178"/>
                </a:solidFill>
                <a:cs typeface="Arial" charset="0"/>
              </a:rPr>
              <a:pPr defTabSz="914400" fontAlgn="base">
                <a:spcBef>
                  <a:spcPct val="0"/>
                </a:spcBef>
                <a:spcAft>
                  <a:spcPct val="0"/>
                </a:spcAft>
              </a:pPr>
              <a:t>‹#›</a:t>
            </a:fld>
            <a:endParaRPr lang="en-US" altLang="en-US" sz="1400" b="1" dirty="0">
              <a:solidFill>
                <a:srgbClr val="8B8178"/>
              </a:solidFill>
              <a:cs typeface="Arial" charset="0"/>
            </a:endParaRPr>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3" cstate="print"/>
          <a:srcRect/>
          <a:stretch>
            <a:fillRect/>
          </a:stretch>
        </p:blipFill>
        <p:spPr bwMode="auto">
          <a:xfrm>
            <a:off x="7770276" y="6328358"/>
            <a:ext cx="992725" cy="457200"/>
          </a:xfrm>
          <a:prstGeom prst="rect">
            <a:avLst/>
          </a:prstGeom>
          <a:noFill/>
          <a:ln w="9525">
            <a:noFill/>
            <a:miter lim="800000"/>
            <a:headEnd/>
            <a:tailEnd/>
          </a:ln>
        </p:spPr>
      </p:pic>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6442639"/>
            <a:ext cx="1335594" cy="365760"/>
          </a:xfrm>
          <a:prstGeom prst="rect">
            <a:avLst/>
          </a:prstGeom>
        </p:spPr>
      </p:pic>
    </p:spTree>
    <p:extLst>
      <p:ext uri="{BB962C8B-B14F-4D97-AF65-F5344CB8AC3E}">
        <p14:creationId xmlns:p14="http://schemas.microsoft.com/office/powerpoint/2010/main" val="383685358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2"/>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4" name="Date Placeholder 13"/>
          <p:cNvSpPr>
            <a:spLocks noGrp="1"/>
          </p:cNvSpPr>
          <p:nvPr>
            <p:ph type="dt" sz="half" idx="2"/>
          </p:nvPr>
        </p:nvSpPr>
        <p:spPr>
          <a:xfrm>
            <a:off x="4875627" y="6357172"/>
            <a:ext cx="1525174" cy="399572"/>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r>
              <a:rPr lang="en-US"/>
              <a:t>Date</a:t>
            </a:r>
            <a:endParaRPr lang="en-US" dirty="0"/>
          </a:p>
        </p:txBody>
      </p:sp>
      <p:sp>
        <p:nvSpPr>
          <p:cNvPr id="3" name="Footer Placeholder 2"/>
          <p:cNvSpPr>
            <a:spLocks noGrp="1"/>
          </p:cNvSpPr>
          <p:nvPr>
            <p:ph type="ftr" sz="quarter" idx="3"/>
          </p:nvPr>
        </p:nvSpPr>
        <p:spPr>
          <a:xfrm>
            <a:off x="1709253" y="6376177"/>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r>
              <a:rPr lang="en-US" dirty="0"/>
              <a:t>Add Power Point Title  </a:t>
            </a:r>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5" cstate="print"/>
          <a:srcRect/>
          <a:stretch>
            <a:fillRect/>
          </a:stretch>
        </p:blipFill>
        <p:spPr bwMode="auto">
          <a:xfrm>
            <a:off x="7770276" y="6328358"/>
            <a:ext cx="992725" cy="457200"/>
          </a:xfrm>
          <a:prstGeom prst="rect">
            <a:avLst/>
          </a:prstGeom>
          <a:noFill/>
          <a:ln w="9525">
            <a:noFill/>
            <a:miter lim="800000"/>
            <a:headEnd/>
            <a:tailEnd/>
          </a:ln>
        </p:spPr>
      </p:pic>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2400" y="6442639"/>
            <a:ext cx="1335594" cy="365760"/>
          </a:xfrm>
          <a:prstGeom prst="rect">
            <a:avLst/>
          </a:prstGeom>
        </p:spPr>
      </p:pic>
    </p:spTree>
    <p:extLst>
      <p:ext uri="{BB962C8B-B14F-4D97-AF65-F5344CB8AC3E}">
        <p14:creationId xmlns:p14="http://schemas.microsoft.com/office/powerpoint/2010/main" val="371471301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2"/>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4" name="Date Placeholder 13"/>
          <p:cNvSpPr>
            <a:spLocks noGrp="1"/>
          </p:cNvSpPr>
          <p:nvPr>
            <p:ph type="dt" sz="half" idx="2"/>
          </p:nvPr>
        </p:nvSpPr>
        <p:spPr>
          <a:xfrm>
            <a:off x="4875627" y="6357172"/>
            <a:ext cx="1525174" cy="399572"/>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3" name="Footer Placeholder 2"/>
          <p:cNvSpPr>
            <a:spLocks noGrp="1"/>
          </p:cNvSpPr>
          <p:nvPr>
            <p:ph type="ftr" sz="quarter" idx="3"/>
          </p:nvPr>
        </p:nvSpPr>
        <p:spPr>
          <a:xfrm>
            <a:off x="1709253" y="6376177"/>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2" cstate="print"/>
          <a:srcRect/>
          <a:stretch>
            <a:fillRect/>
          </a:stretch>
        </p:blipFill>
        <p:spPr bwMode="auto">
          <a:xfrm>
            <a:off x="7770276" y="6328358"/>
            <a:ext cx="992725" cy="457200"/>
          </a:xfrm>
          <a:prstGeom prst="rect">
            <a:avLst/>
          </a:prstGeom>
          <a:noFill/>
          <a:ln w="9525">
            <a:noFill/>
            <a:miter lim="800000"/>
            <a:headEnd/>
            <a:tailEnd/>
          </a:ln>
        </p:spPr>
      </p:pic>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 y="6442639"/>
            <a:ext cx="1335594" cy="365760"/>
          </a:xfrm>
          <a:prstGeom prst="rect">
            <a:avLst/>
          </a:prstGeom>
        </p:spPr>
      </p:pic>
    </p:spTree>
    <p:extLst>
      <p:ext uri="{BB962C8B-B14F-4D97-AF65-F5344CB8AC3E}">
        <p14:creationId xmlns:p14="http://schemas.microsoft.com/office/powerpoint/2010/main" val="261657121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members.earlyedualliance.org/content/"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dc.gov/ncbddd/actearly/milestones/milestones-in-action.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fpg.unc.edu/presentations/vt-tool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0pNFBXFUSa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sJkmnIQIYZg&amp;feature=youtu.b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pm.fpg.unc.edu/"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ectacenter.org/decrp/topic-assessment.as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8CF-5A74-4812-BF64-4887CE86ACF8}"/>
              </a:ext>
            </a:extLst>
          </p:cNvPr>
          <p:cNvSpPr>
            <a:spLocks noGrp="1"/>
          </p:cNvSpPr>
          <p:nvPr>
            <p:ph type="title"/>
          </p:nvPr>
        </p:nvSpPr>
        <p:spPr>
          <a:xfrm>
            <a:off x="168813" y="141890"/>
            <a:ext cx="8797159" cy="1403131"/>
          </a:xfrm>
        </p:spPr>
        <p:txBody>
          <a:bodyPr>
            <a:noAutofit/>
          </a:bodyPr>
          <a:lstStyle/>
          <a:p>
            <a:pPr marL="0" marR="0" algn="ctr">
              <a:spcBef>
                <a:spcPts val="0"/>
              </a:spcBef>
              <a:spcAft>
                <a:spcPts val="0"/>
              </a:spcAft>
            </a:pPr>
            <a:r>
              <a:rPr lang="en-US" sz="3200" b="1" dirty="0">
                <a:solidFill>
                  <a:schemeClr val="accent5">
                    <a:lumMod val="75000"/>
                  </a:schemeClr>
                </a:solidFill>
                <a:latin typeface="Calibri" panose="020F0502020204030204" pitchFamily="34" charset="0"/>
                <a:ea typeface="Times New Roman" panose="02020603050405020304" pitchFamily="18" charset="0"/>
              </a:rPr>
              <a:t>Incorporating Vermont Quality Tools and Frameworks in Your </a:t>
            </a:r>
            <a:br>
              <a:rPr lang="en-US" sz="3200" b="1" dirty="0">
                <a:solidFill>
                  <a:schemeClr val="accent5">
                    <a:lumMod val="75000"/>
                  </a:schemeClr>
                </a:solidFill>
                <a:latin typeface="Calibri" panose="020F0502020204030204" pitchFamily="34" charset="0"/>
                <a:ea typeface="Times New Roman" panose="02020603050405020304" pitchFamily="18" charset="0"/>
              </a:rPr>
            </a:br>
            <a:r>
              <a:rPr lang="en-US" sz="3200" b="1" dirty="0">
                <a:solidFill>
                  <a:schemeClr val="accent5">
                    <a:lumMod val="75000"/>
                  </a:schemeClr>
                </a:solidFill>
                <a:latin typeface="Calibri" panose="020F0502020204030204" pitchFamily="34" charset="0"/>
                <a:ea typeface="Times New Roman" panose="02020603050405020304" pitchFamily="18" charset="0"/>
              </a:rPr>
              <a:t>Teaching/Professional Development</a:t>
            </a:r>
            <a:endParaRPr lang="en-US" sz="3200" dirty="0">
              <a:solidFill>
                <a:schemeClr val="accent5">
                  <a:lumMod val="75000"/>
                </a:schemeClr>
              </a:solidFill>
              <a:effectLst/>
              <a:latin typeface="Times New Roman" panose="02020603050405020304" pitchFamily="18" charset="0"/>
              <a:ea typeface="Times New Roman" panose="02020603050405020304" pitchFamily="18" charset="0"/>
            </a:endParaRPr>
          </a:p>
        </p:txBody>
      </p:sp>
      <p:sp>
        <p:nvSpPr>
          <p:cNvPr id="3" name="Content Placeholder 2">
            <a:extLst>
              <a:ext uri="{FF2B5EF4-FFF2-40B4-BE49-F238E27FC236}">
                <a16:creationId xmlns:a16="http://schemas.microsoft.com/office/drawing/2014/main" id="{BADD0A3D-4A53-42D5-9E27-6D350A833698}"/>
              </a:ext>
            </a:extLst>
          </p:cNvPr>
          <p:cNvSpPr>
            <a:spLocks noGrp="1"/>
          </p:cNvSpPr>
          <p:nvPr>
            <p:ph idx="1"/>
          </p:nvPr>
        </p:nvSpPr>
        <p:spPr>
          <a:xfrm>
            <a:off x="168813" y="2103066"/>
            <a:ext cx="2077774" cy="3905767"/>
          </a:xfrm>
          <a:solidFill>
            <a:schemeClr val="accent1">
              <a:lumMod val="20000"/>
              <a:lumOff val="80000"/>
            </a:schemeClr>
          </a:solidFill>
        </p:spPr>
        <p:txBody>
          <a:bodyPr>
            <a:normAutofit/>
          </a:bodyPr>
          <a:lstStyle/>
          <a:p>
            <a:pPr marL="0" indent="0" algn="ctr">
              <a:spcBef>
                <a:spcPts val="600"/>
              </a:spcBef>
              <a:buNone/>
            </a:pPr>
            <a:r>
              <a:rPr lang="en-US" sz="1800" b="1" dirty="0">
                <a:solidFill>
                  <a:schemeClr val="accent5">
                    <a:lumMod val="75000"/>
                  </a:schemeClr>
                </a:solidFill>
                <a:latin typeface="Georgia" panose="02040502050405020303" pitchFamily="18" charset="0"/>
              </a:rPr>
              <a:t>Camille Catlett</a:t>
            </a:r>
          </a:p>
          <a:p>
            <a:pPr marL="0" indent="0" algn="ctr">
              <a:buNone/>
            </a:pPr>
            <a:endParaRPr lang="en-US" sz="831" b="1" dirty="0">
              <a:solidFill>
                <a:schemeClr val="accent5">
                  <a:lumMod val="75000"/>
                </a:schemeClr>
              </a:solidFill>
              <a:latin typeface="Arial Black" panose="020B0A04020102020204" pitchFamily="34" charset="0"/>
            </a:endParaRPr>
          </a:p>
          <a:p>
            <a:pPr marL="0" indent="0" algn="ctr">
              <a:spcBef>
                <a:spcPts val="600"/>
              </a:spcBef>
              <a:buNone/>
            </a:pPr>
            <a:r>
              <a:rPr lang="en-US" sz="1800" b="1" dirty="0">
                <a:solidFill>
                  <a:schemeClr val="accent5">
                    <a:lumMod val="75000"/>
                  </a:schemeClr>
                </a:solidFill>
                <a:latin typeface="Georgia" panose="02040502050405020303" pitchFamily="18" charset="0"/>
              </a:rPr>
              <a:t>Janet Kilburn</a:t>
            </a:r>
          </a:p>
          <a:p>
            <a:pPr marL="0" indent="0" algn="ctr">
              <a:spcBef>
                <a:spcPts val="600"/>
              </a:spcBef>
              <a:buNone/>
            </a:pPr>
            <a:endParaRPr lang="en-US" sz="1800" b="1" dirty="0">
              <a:solidFill>
                <a:schemeClr val="accent5">
                  <a:lumMod val="75000"/>
                </a:schemeClr>
              </a:solidFill>
              <a:latin typeface="Georgia" panose="02040502050405020303" pitchFamily="18" charset="0"/>
            </a:endParaRPr>
          </a:p>
          <a:p>
            <a:pPr marL="0" indent="0" algn="ctr">
              <a:spcBef>
                <a:spcPts val="600"/>
              </a:spcBef>
              <a:buNone/>
            </a:pPr>
            <a:r>
              <a:rPr lang="en-US" sz="1800" b="1" dirty="0">
                <a:solidFill>
                  <a:schemeClr val="accent5">
                    <a:lumMod val="75000"/>
                  </a:schemeClr>
                </a:solidFill>
                <a:latin typeface="Georgia" panose="02040502050405020303" pitchFamily="18" charset="0"/>
              </a:rPr>
              <a:t>Beth Peloquin</a:t>
            </a:r>
          </a:p>
          <a:p>
            <a:pPr marL="0" indent="0" algn="ctr">
              <a:spcBef>
                <a:spcPts val="600"/>
              </a:spcBef>
              <a:buNone/>
            </a:pPr>
            <a:endParaRPr lang="en-US" sz="1800" b="1" dirty="0">
              <a:solidFill>
                <a:schemeClr val="accent5">
                  <a:lumMod val="75000"/>
                </a:schemeClr>
              </a:solidFill>
              <a:latin typeface="Georgia" panose="02040502050405020303" pitchFamily="18" charset="0"/>
            </a:endParaRPr>
          </a:p>
          <a:p>
            <a:pPr marL="0" indent="0" algn="ctr">
              <a:spcBef>
                <a:spcPts val="600"/>
              </a:spcBef>
              <a:buNone/>
            </a:pPr>
            <a:r>
              <a:rPr lang="en-US" sz="1800" b="1" dirty="0">
                <a:solidFill>
                  <a:schemeClr val="accent5">
                    <a:lumMod val="75000"/>
                  </a:schemeClr>
                </a:solidFill>
                <a:latin typeface="Georgia" panose="02040502050405020303" pitchFamily="18" charset="0"/>
              </a:rPr>
              <a:t>Andrea Racek</a:t>
            </a:r>
          </a:p>
          <a:p>
            <a:pPr marL="0" indent="0" algn="ctr">
              <a:spcBef>
                <a:spcPts val="600"/>
              </a:spcBef>
              <a:buNone/>
            </a:pPr>
            <a:endParaRPr lang="en-US" sz="1800" b="1" dirty="0">
              <a:solidFill>
                <a:schemeClr val="accent5">
                  <a:lumMod val="75000"/>
                </a:schemeClr>
              </a:solidFill>
              <a:latin typeface="Georgia" panose="02040502050405020303" pitchFamily="18" charset="0"/>
            </a:endParaRPr>
          </a:p>
          <a:p>
            <a:pPr marL="0" indent="0" algn="ctr">
              <a:spcBef>
                <a:spcPts val="600"/>
              </a:spcBef>
              <a:buNone/>
            </a:pPr>
            <a:r>
              <a:rPr lang="en-US" sz="1800" b="1" dirty="0">
                <a:solidFill>
                  <a:schemeClr val="accent5">
                    <a:lumMod val="75000"/>
                  </a:schemeClr>
                </a:solidFill>
                <a:latin typeface="Georgia" panose="02040502050405020303" pitchFamily="18" charset="0"/>
              </a:rPr>
              <a:t>Lauren Smith</a:t>
            </a:r>
          </a:p>
          <a:p>
            <a:pPr marL="0" indent="0" algn="ctr">
              <a:buNone/>
            </a:pPr>
            <a:endParaRPr lang="en-US" sz="1108" dirty="0">
              <a:latin typeface="Arial Black" panose="020B0A04020102020204" pitchFamily="34" charset="0"/>
            </a:endParaRPr>
          </a:p>
          <a:p>
            <a:pPr marL="0" indent="0" algn="ctr">
              <a:buNone/>
            </a:pPr>
            <a:r>
              <a:rPr lang="en-US" sz="1662" b="1" dirty="0">
                <a:latin typeface="Georgia" panose="02040502050405020303" pitchFamily="18" charset="0"/>
              </a:rPr>
              <a:t>5/31/2019 </a:t>
            </a:r>
          </a:p>
        </p:txBody>
      </p:sp>
      <p:pic>
        <p:nvPicPr>
          <p:cNvPr id="5" name="Picture 4"/>
          <p:cNvPicPr>
            <a:picLocks noChangeAspect="1"/>
          </p:cNvPicPr>
          <p:nvPr/>
        </p:nvPicPr>
        <p:blipFill>
          <a:blip r:embed="rId3"/>
          <a:stretch>
            <a:fillRect/>
          </a:stretch>
        </p:blipFill>
        <p:spPr>
          <a:xfrm>
            <a:off x="2388476" y="1671145"/>
            <a:ext cx="6558455" cy="4754934"/>
          </a:xfrm>
          <a:prstGeom prst="rect">
            <a:avLst/>
          </a:prstGeom>
        </p:spPr>
      </p:pic>
    </p:spTree>
    <p:extLst>
      <p:ext uri="{BB962C8B-B14F-4D97-AF65-F5344CB8AC3E}">
        <p14:creationId xmlns:p14="http://schemas.microsoft.com/office/powerpoint/2010/main" val="295294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21BB0-885F-4E29-9F58-1B222353CFEE}"/>
              </a:ext>
            </a:extLst>
          </p:cNvPr>
          <p:cNvPicPr>
            <a:picLocks noChangeAspect="1"/>
          </p:cNvPicPr>
          <p:nvPr/>
        </p:nvPicPr>
        <p:blipFill>
          <a:blip r:embed="rId2"/>
          <a:stretch>
            <a:fillRect/>
          </a:stretch>
        </p:blipFill>
        <p:spPr>
          <a:xfrm>
            <a:off x="-49615" y="-123888"/>
            <a:ext cx="5642203" cy="6927461"/>
          </a:xfrm>
          <a:prstGeom prst="rect">
            <a:avLst/>
          </a:prstGeom>
        </p:spPr>
      </p:pic>
      <p:sp>
        <p:nvSpPr>
          <p:cNvPr id="5" name="TextBox 4">
            <a:extLst>
              <a:ext uri="{FF2B5EF4-FFF2-40B4-BE49-F238E27FC236}">
                <a16:creationId xmlns:a16="http://schemas.microsoft.com/office/drawing/2014/main" id="{E6EE03A1-97EC-4DF2-B7CE-BBA7327D3528}"/>
              </a:ext>
            </a:extLst>
          </p:cNvPr>
          <p:cNvSpPr txBox="1"/>
          <p:nvPr/>
        </p:nvSpPr>
        <p:spPr>
          <a:xfrm>
            <a:off x="5344815" y="1852397"/>
            <a:ext cx="3480620" cy="2062103"/>
          </a:xfrm>
          <a:prstGeom prst="rect">
            <a:avLst/>
          </a:prstGeom>
          <a:noFill/>
        </p:spPr>
        <p:txBody>
          <a:bodyPr wrap="square" rtlCol="0">
            <a:spAutoFit/>
          </a:bodyPr>
          <a:lstStyle/>
          <a:p>
            <a:r>
              <a:rPr lang="en-US" sz="3200" b="1" dirty="0">
                <a:hlinkClick r:id="rId3"/>
              </a:rPr>
              <a:t>https://members.</a:t>
            </a:r>
            <a:br>
              <a:rPr lang="en-US" sz="3200" b="1" dirty="0">
                <a:hlinkClick r:id="rId3"/>
              </a:rPr>
            </a:br>
            <a:r>
              <a:rPr lang="en-US" sz="3200" b="1" dirty="0" err="1">
                <a:hlinkClick r:id="rId3"/>
              </a:rPr>
              <a:t>earlyedualliance</a:t>
            </a:r>
            <a:r>
              <a:rPr lang="en-US" sz="3200" b="1" dirty="0">
                <a:hlinkClick r:id="rId3"/>
              </a:rPr>
              <a:t>.</a:t>
            </a:r>
            <a:br>
              <a:rPr lang="en-US" sz="3200" b="1" dirty="0">
                <a:hlinkClick r:id="rId3"/>
              </a:rPr>
            </a:br>
            <a:r>
              <a:rPr lang="en-US" sz="3200" b="1" dirty="0">
                <a:hlinkClick r:id="rId3"/>
              </a:rPr>
              <a:t>org/content/</a:t>
            </a:r>
            <a:endParaRPr lang="en-US" sz="3200" b="1" dirty="0"/>
          </a:p>
          <a:p>
            <a:endParaRPr lang="en-US" sz="3200" b="1" dirty="0"/>
          </a:p>
        </p:txBody>
      </p:sp>
    </p:spTree>
    <p:extLst>
      <p:ext uri="{BB962C8B-B14F-4D97-AF65-F5344CB8AC3E}">
        <p14:creationId xmlns:p14="http://schemas.microsoft.com/office/powerpoint/2010/main" val="106308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6A57AE-4EC4-4F76-A3D0-4FFB3C3CBDC0}"/>
              </a:ext>
            </a:extLst>
          </p:cNvPr>
          <p:cNvPicPr>
            <a:picLocks noChangeAspect="1"/>
          </p:cNvPicPr>
          <p:nvPr/>
        </p:nvPicPr>
        <p:blipFill rotWithShape="1">
          <a:blip r:embed="rId3"/>
          <a:srcRect t="2665" r="2" b="7271"/>
          <a:stretch/>
        </p:blipFill>
        <p:spPr>
          <a:xfrm>
            <a:off x="20" y="10"/>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7" name="Picture 6">
            <a:extLst>
              <a:ext uri="{FF2B5EF4-FFF2-40B4-BE49-F238E27FC236}">
                <a16:creationId xmlns:a16="http://schemas.microsoft.com/office/drawing/2014/main" id="{62638BBA-19BB-4C0E-8323-13D289DA380D}"/>
              </a:ext>
            </a:extLst>
          </p:cNvPr>
          <p:cNvPicPr>
            <a:picLocks noChangeAspect="1"/>
          </p:cNvPicPr>
          <p:nvPr/>
        </p:nvPicPr>
        <p:blipFill rotWithShape="1">
          <a:blip r:embed="rId4"/>
          <a:srcRect l="10673" r="4145" b="-3"/>
          <a:stretch/>
        </p:blipFill>
        <p:spPr>
          <a:xfrm>
            <a:off x="4342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89266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CE8C08-7C75-40EB-A3DF-EB20C99AA048}"/>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a:r>
              <a:rPr lang="en-US" sz="3900" kern="1200">
                <a:solidFill>
                  <a:srgbClr val="FFFFFF"/>
                </a:solidFill>
                <a:latin typeface="+mj-lt"/>
                <a:ea typeface="+mj-ea"/>
                <a:cs typeface="+mj-cs"/>
              </a:rPr>
              <a:t>Clips for Practicing Observation</a:t>
            </a:r>
          </a:p>
        </p:txBody>
      </p:sp>
      <p:pic>
        <p:nvPicPr>
          <p:cNvPr id="4" name="Content Placeholder 3" descr="A screenshot of a cell phone&#10;&#10;Description automatically generated">
            <a:extLst>
              <a:ext uri="{FF2B5EF4-FFF2-40B4-BE49-F238E27FC236}">
                <a16:creationId xmlns:a16="http://schemas.microsoft.com/office/drawing/2014/main" id="{8E689033-ED66-465E-8753-AE98D0807FC0}"/>
              </a:ext>
            </a:extLst>
          </p:cNvPr>
          <p:cNvPicPr>
            <a:picLocks noGrp="1" noChangeAspect="1"/>
          </p:cNvPicPr>
          <p:nvPr>
            <p:ph idx="1"/>
          </p:nvPr>
        </p:nvPicPr>
        <p:blipFill>
          <a:blip r:embed="rId2"/>
          <a:stretch>
            <a:fillRect/>
          </a:stretch>
        </p:blipFill>
        <p:spPr>
          <a:xfrm>
            <a:off x="3865366" y="550179"/>
            <a:ext cx="4915159" cy="5765583"/>
          </a:xfrm>
          <a:prstGeom prst="rect">
            <a:avLst/>
          </a:prstGeom>
        </p:spPr>
      </p:pic>
    </p:spTree>
    <p:extLst>
      <p:ext uri="{BB962C8B-B14F-4D97-AF65-F5344CB8AC3E}">
        <p14:creationId xmlns:p14="http://schemas.microsoft.com/office/powerpoint/2010/main" val="2600630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93403"/>
          </a:xfrm>
        </p:spPr>
        <p:txBody>
          <a:bodyPr>
            <a:normAutofit fontScale="90000"/>
          </a:bodyPr>
          <a:lstStyle/>
          <a:p>
            <a:r>
              <a:rPr lang="en-US" sz="3600" b="1" dirty="0">
                <a:latin typeface="+mn-lt"/>
              </a:rPr>
              <a:t>Assessment resources</a:t>
            </a:r>
            <a:br>
              <a:rPr lang="en-US" sz="3600" b="1" dirty="0">
                <a:latin typeface="+mn-lt"/>
              </a:rPr>
            </a:br>
            <a:r>
              <a:rPr lang="en-US" sz="2000" b="1" dirty="0">
                <a:latin typeface="+mn-lt"/>
                <a:hlinkClick r:id="rId2"/>
              </a:rPr>
              <a:t>https://www.cdc.gov/ncbddd/actearly/milestones/milestones-in-action.html</a:t>
            </a:r>
            <a:br>
              <a:rPr lang="en-US" sz="3600" b="1" dirty="0">
                <a:latin typeface="+mn-lt"/>
              </a:rPr>
            </a:br>
            <a:endParaRPr lang="en-US" sz="3600" b="1" dirty="0">
              <a:latin typeface="+mn-lt"/>
            </a:endParaRPr>
          </a:p>
        </p:txBody>
      </p:sp>
      <p:pic>
        <p:nvPicPr>
          <p:cNvPr id="4" name="Content Placeholder 3">
            <a:extLst>
              <a:ext uri="{FF2B5EF4-FFF2-40B4-BE49-F238E27FC236}">
                <a16:creationId xmlns:a16="http://schemas.microsoft.com/office/drawing/2014/main" id="{C5B834F8-7BE6-435A-B20E-193CA30ABFA0}"/>
              </a:ext>
            </a:extLst>
          </p:cNvPr>
          <p:cNvPicPr>
            <a:picLocks noGrp="1" noChangeAspect="1"/>
          </p:cNvPicPr>
          <p:nvPr>
            <p:ph idx="1"/>
          </p:nvPr>
        </p:nvPicPr>
        <p:blipFill>
          <a:blip r:embed="rId3"/>
          <a:stretch>
            <a:fillRect/>
          </a:stretch>
        </p:blipFill>
        <p:spPr>
          <a:xfrm>
            <a:off x="19502" y="1622324"/>
            <a:ext cx="9124497" cy="4430418"/>
          </a:xfrm>
          <a:prstGeom prst="rect">
            <a:avLst/>
          </a:prstGeom>
        </p:spPr>
      </p:pic>
    </p:spTree>
    <p:extLst>
      <p:ext uri="{BB962C8B-B14F-4D97-AF65-F5344CB8AC3E}">
        <p14:creationId xmlns:p14="http://schemas.microsoft.com/office/powerpoint/2010/main" val="384613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 sitting, child&#10;&#10;Description automatically generated">
            <a:extLst>
              <a:ext uri="{FF2B5EF4-FFF2-40B4-BE49-F238E27FC236}">
                <a16:creationId xmlns:a16="http://schemas.microsoft.com/office/drawing/2014/main" id="{3FA4EB39-B8E3-4200-B0D0-47D289F34298}"/>
              </a:ext>
            </a:extLst>
          </p:cNvPr>
          <p:cNvPicPr>
            <a:picLocks noChangeAspect="1"/>
          </p:cNvPicPr>
          <p:nvPr/>
        </p:nvPicPr>
        <p:blipFill rotWithShape="1">
          <a:blip r:embed="rId2"/>
          <a:srcRect l="9042" r="36793" b="2"/>
          <a:stretch/>
        </p:blipFill>
        <p:spPr>
          <a:xfrm>
            <a:off x="20" y="10"/>
            <a:ext cx="4571980" cy="6857990"/>
          </a:xfrm>
          <a:prstGeom prst="rect">
            <a:avLst/>
          </a:prstGeom>
        </p:spPr>
      </p:pic>
      <p:pic>
        <p:nvPicPr>
          <p:cNvPr id="4" name="Picture 3" descr="A screenshot of text&#10;&#10;Description automatically generated">
            <a:extLst>
              <a:ext uri="{FF2B5EF4-FFF2-40B4-BE49-F238E27FC236}">
                <a16:creationId xmlns:a16="http://schemas.microsoft.com/office/drawing/2014/main" id="{C4EF42A6-59C5-43EF-8286-BF236715FA9D}"/>
              </a:ext>
            </a:extLst>
          </p:cNvPr>
          <p:cNvPicPr>
            <a:picLocks noChangeAspect="1"/>
          </p:cNvPicPr>
          <p:nvPr/>
        </p:nvPicPr>
        <p:blipFill rotWithShape="1">
          <a:blip r:embed="rId3"/>
          <a:srcRect l="1467" r="22125"/>
          <a:stretch/>
        </p:blipFill>
        <p:spPr>
          <a:xfrm>
            <a:off x="4572000" y="10"/>
            <a:ext cx="4572000" cy="6857990"/>
          </a:xfrm>
          <a:prstGeom prst="rect">
            <a:avLst/>
          </a:prstGeom>
        </p:spPr>
      </p:pic>
    </p:spTree>
    <p:extLst>
      <p:ext uri="{BB962C8B-B14F-4D97-AF65-F5344CB8AC3E}">
        <p14:creationId xmlns:p14="http://schemas.microsoft.com/office/powerpoint/2010/main" val="1212446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7B74B96-6F96-4BD1-A45C-BF9D7F2E0356}"/>
              </a:ext>
            </a:extLst>
          </p:cNvPr>
          <p:cNvPicPr>
            <a:picLocks noChangeAspect="1"/>
          </p:cNvPicPr>
          <p:nvPr/>
        </p:nvPicPr>
        <p:blipFill>
          <a:blip r:embed="rId2"/>
          <a:stretch>
            <a:fillRect/>
          </a:stretch>
        </p:blipFill>
        <p:spPr>
          <a:xfrm>
            <a:off x="482600" y="1949788"/>
            <a:ext cx="3971037" cy="2958422"/>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43EA54-2B12-4997-B909-BD76C345FD0C}"/>
              </a:ext>
            </a:extLst>
          </p:cNvPr>
          <p:cNvPicPr>
            <a:picLocks noChangeAspect="1"/>
          </p:cNvPicPr>
          <p:nvPr/>
        </p:nvPicPr>
        <p:blipFill>
          <a:blip r:embed="rId3"/>
          <a:stretch>
            <a:fillRect/>
          </a:stretch>
        </p:blipFill>
        <p:spPr>
          <a:xfrm>
            <a:off x="4690362" y="1381432"/>
            <a:ext cx="3971037" cy="4109884"/>
          </a:xfrm>
          <a:prstGeom prst="rect">
            <a:avLst/>
          </a:prstGeom>
        </p:spPr>
      </p:pic>
    </p:spTree>
    <p:extLst>
      <p:ext uri="{BB962C8B-B14F-4D97-AF65-F5344CB8AC3E}">
        <p14:creationId xmlns:p14="http://schemas.microsoft.com/office/powerpoint/2010/main" val="123739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E9E30-888E-4EC3-92EE-F3D056048F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7AD5E1-3B6F-4D17-BD8F-39EB3DE5C08B}"/>
              </a:ext>
            </a:extLst>
          </p:cNvPr>
          <p:cNvSpPr>
            <a:spLocks noGrp="1"/>
          </p:cNvSpPr>
          <p:nvPr>
            <p:ph idx="1"/>
          </p:nvPr>
        </p:nvSpPr>
        <p:spPr>
          <a:xfrm>
            <a:off x="628650" y="4050889"/>
            <a:ext cx="7886700" cy="2126073"/>
          </a:xfrm>
        </p:spPr>
        <p:txBody>
          <a:bodyPr/>
          <a:lstStyle/>
          <a:p>
            <a:pPr marL="0" indent="0">
              <a:buNone/>
            </a:pPr>
            <a:r>
              <a:rPr lang="en-US" dirty="0">
                <a:solidFill>
                  <a:srgbClr val="111111"/>
                </a:solidFill>
                <a:latin typeface="Roboto"/>
              </a:rPr>
              <a:t>Administrators and teachers illustrate how they use authentic child assessment data to: 1) inform funders, 2) inform classroom level instruction, 3) support teachers, and 4) meet the needs of individual children and their families. </a:t>
            </a:r>
            <a:endParaRPr lang="en-US" dirty="0"/>
          </a:p>
        </p:txBody>
      </p:sp>
      <p:pic>
        <p:nvPicPr>
          <p:cNvPr id="4" name="Picture 3">
            <a:extLst>
              <a:ext uri="{FF2B5EF4-FFF2-40B4-BE49-F238E27FC236}">
                <a16:creationId xmlns:a16="http://schemas.microsoft.com/office/drawing/2014/main" id="{AB963BF5-5B01-41C9-9288-CF8472647ADE}"/>
              </a:ext>
            </a:extLst>
          </p:cNvPr>
          <p:cNvPicPr>
            <a:picLocks noChangeAspect="1"/>
          </p:cNvPicPr>
          <p:nvPr/>
        </p:nvPicPr>
        <p:blipFill>
          <a:blip r:embed="rId2"/>
          <a:stretch>
            <a:fillRect/>
          </a:stretch>
        </p:blipFill>
        <p:spPr>
          <a:xfrm>
            <a:off x="73742" y="134005"/>
            <a:ext cx="9144000" cy="3512494"/>
          </a:xfrm>
          <a:prstGeom prst="rect">
            <a:avLst/>
          </a:prstGeom>
        </p:spPr>
      </p:pic>
    </p:spTree>
    <p:extLst>
      <p:ext uri="{BB962C8B-B14F-4D97-AF65-F5344CB8AC3E}">
        <p14:creationId xmlns:p14="http://schemas.microsoft.com/office/powerpoint/2010/main" val="191946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26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B74D37-7C97-444F-BC0E-21928C099E94}"/>
              </a:ext>
            </a:extLst>
          </p:cNvPr>
          <p:cNvSpPr>
            <a:spLocks noGrp="1"/>
          </p:cNvSpPr>
          <p:nvPr>
            <p:ph type="title"/>
          </p:nvPr>
        </p:nvSpPr>
        <p:spPr>
          <a:xfrm>
            <a:off x="628650" y="171162"/>
            <a:ext cx="2130136" cy="2371148"/>
          </a:xfrm>
        </p:spPr>
        <p:txBody>
          <a:bodyPr vert="horz" lIns="91440" tIns="45720" rIns="91440" bIns="45720" rtlCol="0" anchor="ctr">
            <a:normAutofit/>
          </a:bodyPr>
          <a:lstStyle/>
          <a:p>
            <a:r>
              <a:rPr lang="en-US" sz="2800" kern="1200">
                <a:solidFill>
                  <a:srgbClr val="FFFFFF"/>
                </a:solidFill>
                <a:latin typeface="+mj-lt"/>
                <a:ea typeface="+mj-ea"/>
                <a:cs typeface="+mj-cs"/>
              </a:rPr>
              <a:t>How do you monitor reading progress?</a:t>
            </a:r>
          </a:p>
        </p:txBody>
      </p:sp>
      <p:pic>
        <p:nvPicPr>
          <p:cNvPr id="4" name="Content Placeholder 3">
            <a:extLst>
              <a:ext uri="{FF2B5EF4-FFF2-40B4-BE49-F238E27FC236}">
                <a16:creationId xmlns:a16="http://schemas.microsoft.com/office/drawing/2014/main" id="{EB795ED0-ADA0-4079-909A-70F446006C3D}"/>
              </a:ext>
            </a:extLst>
          </p:cNvPr>
          <p:cNvPicPr>
            <a:picLocks noGrp="1" noChangeAspect="1"/>
          </p:cNvPicPr>
          <p:nvPr>
            <p:ph idx="1"/>
          </p:nvPr>
        </p:nvPicPr>
        <p:blipFill>
          <a:blip r:embed="rId2"/>
          <a:stretch>
            <a:fillRect/>
          </a:stretch>
        </p:blipFill>
        <p:spPr>
          <a:xfrm>
            <a:off x="3155949" y="585019"/>
            <a:ext cx="5781573" cy="5879691"/>
          </a:xfrm>
          <a:prstGeom prst="rect">
            <a:avLst/>
          </a:prstGeom>
        </p:spPr>
      </p:pic>
    </p:spTree>
    <p:extLst>
      <p:ext uri="{BB962C8B-B14F-4D97-AF65-F5344CB8AC3E}">
        <p14:creationId xmlns:p14="http://schemas.microsoft.com/office/powerpoint/2010/main" val="330756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729D1C44-1DC2-46A3-AF4D-6CF3F03E7A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0" name="Freeform 6">
              <a:extLst>
                <a:ext uri="{FF2B5EF4-FFF2-40B4-BE49-F238E27FC236}">
                  <a16:creationId xmlns:a16="http://schemas.microsoft.com/office/drawing/2014/main" id="{38441D71-9427-4E52-9D00-DA5DCD608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9D64EDB-A847-4FFD-A1A0-F682EFB878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E1462D21-CAC4-4C52-95C9-E5C0DE3E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9A48DF8F-07DF-48F2-944C-97808BBD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1DBC7527-D323-4A52-8055-50480E532B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7FDC9880-BEB7-4458-9A76-FD74CA58D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0" name="Rectangle 16">
            <a:extLst>
              <a:ext uri="{FF2B5EF4-FFF2-40B4-BE49-F238E27FC236}">
                <a16:creationId xmlns:a16="http://schemas.microsoft.com/office/drawing/2014/main" id="{22DFF61D-FE87-44C1-954C-B0D767816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18">
            <a:extLst>
              <a:ext uri="{FF2B5EF4-FFF2-40B4-BE49-F238E27FC236}">
                <a16:creationId xmlns:a16="http://schemas.microsoft.com/office/drawing/2014/main" id="{E84592AC-7045-4F49-9639-B221E5A7AA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20" name="Freeform 6">
              <a:extLst>
                <a:ext uri="{FF2B5EF4-FFF2-40B4-BE49-F238E27FC236}">
                  <a16:creationId xmlns:a16="http://schemas.microsoft.com/office/drawing/2014/main" id="{8F380A3B-3304-47FC-9EDB-3A10F6E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id="{CEBC0F23-9C1D-4F87-8EF4-E3BAACAF9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25">
              <a:extLst>
                <a:ext uri="{FF2B5EF4-FFF2-40B4-BE49-F238E27FC236}">
                  <a16:creationId xmlns:a16="http://schemas.microsoft.com/office/drawing/2014/main" id="{32987390-B552-4468-AE54-2BA1B84CC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26">
              <a:extLst>
                <a:ext uri="{FF2B5EF4-FFF2-40B4-BE49-F238E27FC236}">
                  <a16:creationId xmlns:a16="http://schemas.microsoft.com/office/drawing/2014/main" id="{CB705A55-FBC1-4F9A-8D40-9AA3D343A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27">
              <a:extLst>
                <a:ext uri="{FF2B5EF4-FFF2-40B4-BE49-F238E27FC236}">
                  <a16:creationId xmlns:a16="http://schemas.microsoft.com/office/drawing/2014/main" id="{E2765382-B7CB-4F4B-83F9-2391FA0E8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28">
              <a:extLst>
                <a:ext uri="{FF2B5EF4-FFF2-40B4-BE49-F238E27FC236}">
                  <a16:creationId xmlns:a16="http://schemas.microsoft.com/office/drawing/2014/main" id="{67BDAB96-7661-48F4-B3B5-6D759D323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32" name="Rounded Rectangle 16">
            <a:extLst>
              <a:ext uri="{FF2B5EF4-FFF2-40B4-BE49-F238E27FC236}">
                <a16:creationId xmlns:a16="http://schemas.microsoft.com/office/drawing/2014/main" id="{5C2B873C-702E-4891-9F5A-7BCD247F6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4064731"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156A5B-8466-4F52-83E8-B89AEB907049}"/>
              </a:ext>
            </a:extLst>
          </p:cNvPr>
          <p:cNvSpPr>
            <a:spLocks noGrp="1"/>
          </p:cNvSpPr>
          <p:nvPr>
            <p:ph type="title"/>
          </p:nvPr>
        </p:nvSpPr>
        <p:spPr>
          <a:xfrm>
            <a:off x="4935474" y="648930"/>
            <a:ext cx="3838036" cy="3347337"/>
          </a:xfrm>
        </p:spPr>
        <p:txBody>
          <a:bodyPr vert="horz" lIns="91440" tIns="45720" rIns="91440" bIns="45720" rtlCol="0" anchor="b">
            <a:normAutofit/>
          </a:bodyPr>
          <a:lstStyle/>
          <a:p>
            <a:pPr algn="r"/>
            <a:r>
              <a:rPr lang="en-US" sz="3300" b="1" dirty="0">
                <a:latin typeface="+mn-lt"/>
                <a:hlinkClick r:id="rId2"/>
              </a:rPr>
              <a:t>https://fpg.unc.edu/presentations/</a:t>
            </a:r>
            <a:br>
              <a:rPr lang="en-US" sz="3300" b="1" dirty="0">
                <a:latin typeface="+mn-lt"/>
                <a:hlinkClick r:id="rId2"/>
              </a:rPr>
            </a:br>
            <a:r>
              <a:rPr lang="en-US" sz="3300" b="1" dirty="0" err="1">
                <a:latin typeface="+mn-lt"/>
                <a:hlinkClick r:id="rId2"/>
              </a:rPr>
              <a:t>vt</a:t>
            </a:r>
            <a:r>
              <a:rPr lang="en-US" sz="3300" b="1" dirty="0">
                <a:latin typeface="+mn-lt"/>
                <a:hlinkClick r:id="rId2"/>
              </a:rPr>
              <a:t>-tools</a:t>
            </a:r>
            <a:br>
              <a:rPr lang="en-US" sz="3300" b="1" dirty="0">
                <a:latin typeface="+mn-lt"/>
              </a:rPr>
            </a:br>
            <a:r>
              <a:rPr lang="en-US" sz="3300" b="1" dirty="0">
                <a:latin typeface="+mn-lt"/>
              </a:rPr>
              <a:t>  </a:t>
            </a:r>
            <a:br>
              <a:rPr lang="en-US" sz="3300" dirty="0"/>
            </a:br>
            <a:endParaRPr lang="en-US" sz="3300" dirty="0"/>
          </a:p>
        </p:txBody>
      </p:sp>
      <p:pic>
        <p:nvPicPr>
          <p:cNvPr id="3" name="Picture 2">
            <a:extLst>
              <a:ext uri="{FF2B5EF4-FFF2-40B4-BE49-F238E27FC236}">
                <a16:creationId xmlns:a16="http://schemas.microsoft.com/office/drawing/2014/main" id="{89B9484D-B9D9-413E-B4AE-794B787D0D59}"/>
              </a:ext>
            </a:extLst>
          </p:cNvPr>
          <p:cNvPicPr>
            <a:picLocks noChangeAspect="1"/>
          </p:cNvPicPr>
          <p:nvPr/>
        </p:nvPicPr>
        <p:blipFill>
          <a:blip r:embed="rId3"/>
          <a:stretch>
            <a:fillRect/>
          </a:stretch>
        </p:blipFill>
        <p:spPr>
          <a:xfrm>
            <a:off x="599768" y="806243"/>
            <a:ext cx="3883742" cy="4999705"/>
          </a:xfrm>
          <a:prstGeom prst="rect">
            <a:avLst/>
          </a:prstGeom>
        </p:spPr>
      </p:pic>
    </p:spTree>
    <p:extLst>
      <p:ext uri="{BB962C8B-B14F-4D97-AF65-F5344CB8AC3E}">
        <p14:creationId xmlns:p14="http://schemas.microsoft.com/office/powerpoint/2010/main" val="2222698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1314450"/>
            <a:ext cx="6447501" cy="990600"/>
          </a:xfrm>
        </p:spPr>
        <p:txBody>
          <a:bodyPr>
            <a:normAutofit fontScale="90000"/>
          </a:bodyPr>
          <a:lstStyle/>
          <a:p>
            <a:r>
              <a:rPr lang="en-US" b="1" dirty="0">
                <a:latin typeface="Calibri" panose="020F0502020204030204" pitchFamily="34" charset="0"/>
                <a:cs typeface="Calibri" panose="020F0502020204030204" pitchFamily="34" charset="0"/>
              </a:rPr>
              <a:t>Areas of </a:t>
            </a:r>
            <a:r>
              <a:rPr lang="en-US" b="1" dirty="0">
                <a:solidFill>
                  <a:schemeClr val="tx1"/>
                </a:solidFill>
                <a:latin typeface="Calibri" panose="020F0502020204030204" pitchFamily="34" charset="0"/>
                <a:cs typeface="Calibri" panose="020F0502020204030204" pitchFamily="34" charset="0"/>
              </a:rPr>
              <a:t>Lowest</a:t>
            </a:r>
            <a:r>
              <a:rPr lang="en-US" b="1" dirty="0">
                <a:latin typeface="Calibri" panose="020F0502020204030204" pitchFamily="34" charset="0"/>
                <a:cs typeface="Calibri" panose="020F0502020204030204" pitchFamily="34" charset="0"/>
              </a:rPr>
              <a:t> Current Knowledge: Faculty and Instructors</a:t>
            </a:r>
          </a:p>
        </p:txBody>
      </p:sp>
      <p:sp>
        <p:nvSpPr>
          <p:cNvPr id="3" name="Content Placeholder 2"/>
          <p:cNvSpPr>
            <a:spLocks noGrp="1"/>
          </p:cNvSpPr>
          <p:nvPr>
            <p:ph idx="1"/>
          </p:nvPr>
        </p:nvSpPr>
        <p:spPr>
          <a:xfrm>
            <a:off x="508000" y="2477692"/>
            <a:ext cx="7039361" cy="2910580"/>
          </a:xfrm>
        </p:spPr>
        <p:txBody>
          <a:bodyPr>
            <a:normAutofit/>
          </a:bodyPr>
          <a:lstStyle/>
          <a:p>
            <a:pPr marL="0" lvl="0" indent="0">
              <a:buClr>
                <a:srgbClr val="90C226"/>
              </a:buClr>
              <a:buNone/>
            </a:pPr>
            <a:r>
              <a:rPr lang="en-US" sz="4400" dirty="0">
                <a:solidFill>
                  <a:schemeClr val="tx1"/>
                </a:solidFill>
                <a:latin typeface="Calibri" panose="020F0502020204030204" pitchFamily="34" charset="0"/>
                <a:cs typeface="Calibri" panose="020F0502020204030204" pitchFamily="34" charset="0"/>
              </a:rPr>
              <a:t>Newer Vermont assessment tools (CLASS, TPOT, TPITOS, ICP)</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57491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sz="2400" b="1" kern="1800">
                <a:solidFill>
                  <a:srgbClr val="FFFFFF"/>
                </a:solidFill>
                <a:latin typeface="Calibri" panose="020F0502020204030204" pitchFamily="34" charset="0"/>
                <a:ea typeface="Times New Roman" panose="02020603050405020304" pitchFamily="18" charset="0"/>
                <a:cs typeface="Calibri" panose="020F0502020204030204" pitchFamily="34" charset="0"/>
              </a:rPr>
              <a:t>Review of Vermont Early Childhood and Early Childhood Special Education Course Syllabi (2/2018)</a:t>
            </a:r>
            <a:endParaRPr lang="en-US" sz="2400">
              <a:solidFill>
                <a:srgbClr val="FFFFFF"/>
              </a:solidFill>
            </a:endParaRPr>
          </a:p>
        </p:txBody>
      </p:sp>
      <p:sp>
        <p:nvSpPr>
          <p:cNvPr id="3" name="Content Placeholder 2"/>
          <p:cNvSpPr>
            <a:spLocks noGrp="1"/>
          </p:cNvSpPr>
          <p:nvPr>
            <p:ph idx="1"/>
          </p:nvPr>
        </p:nvSpPr>
        <p:spPr>
          <a:xfrm>
            <a:off x="4567930" y="801866"/>
            <a:ext cx="3979563" cy="5230634"/>
          </a:xfrm>
        </p:spPr>
        <p:txBody>
          <a:bodyPr anchor="ctr">
            <a:normAutofit/>
          </a:bodyPr>
          <a:lstStyle/>
          <a:p>
            <a:pPr marL="0" marR="0" lvl="0" indent="0">
              <a:spcBef>
                <a:spcPts val="0"/>
              </a:spcBef>
              <a:spcAft>
                <a:spcPts val="0"/>
              </a:spcAft>
              <a:buNone/>
            </a:pPr>
            <a:endParaRPr lang="en-US" sz="2100"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endParaRPr>
          </a:p>
          <a:p>
            <a:pPr marL="0" marR="0" lvl="0" indent="0">
              <a:spcBef>
                <a:spcPts val="0"/>
              </a:spcBef>
              <a:spcAft>
                <a:spcPts val="0"/>
              </a:spcAft>
              <a:buNone/>
            </a:pPr>
            <a:r>
              <a:rPr lang="en-US" sz="2400" dirty="0">
                <a:solidFill>
                  <a:srgbClr val="000000"/>
                </a:solidFill>
                <a:ea typeface="Times New Roman" panose="02020603050405020304" pitchFamily="18" charset="0"/>
                <a:cs typeface="Calibri" panose="020F0502020204030204" pitchFamily="34" charset="0"/>
              </a:rPr>
              <a:t>Four tools (</a:t>
            </a:r>
            <a:r>
              <a:rPr lang="en-US" sz="2400" b="1" dirty="0">
                <a:solidFill>
                  <a:srgbClr val="000000"/>
                </a:solidFill>
                <a:ea typeface="Times New Roman" panose="02020603050405020304" pitchFamily="18" charset="0"/>
                <a:cs typeface="Calibri" panose="020F0502020204030204" pitchFamily="34" charset="0"/>
              </a:rPr>
              <a:t>ASQ, CLASS, ERS, TS GOLD</a:t>
            </a:r>
            <a:r>
              <a:rPr lang="en-US" sz="2400" dirty="0">
                <a:solidFill>
                  <a:srgbClr val="000000"/>
                </a:solidFill>
                <a:ea typeface="Times New Roman" panose="02020603050405020304" pitchFamily="18" charset="0"/>
                <a:cs typeface="Calibri" panose="020F0502020204030204" pitchFamily="34" charset="0"/>
              </a:rPr>
              <a:t>) that are part of Vermont’s systems for measuring program quality were rarely mentioned in any of the syllabi. One syllabus (out of 52) explicitly incorporated the ASQ, one incorporated the CLASS, two incorporated one of the ERSs, and none incorporated TS GOLD.</a:t>
            </a:r>
            <a:endParaRPr lang="en-US" sz="2400" dirty="0">
              <a:solidFill>
                <a:srgbClr val="000000"/>
              </a:solidFill>
              <a:ea typeface="Calibri" panose="020F0502020204030204" pitchFamily="34" charset="0"/>
              <a:cs typeface="Times New Roman" panose="02020603050405020304" pitchFamily="18" charset="0"/>
            </a:endParaRPr>
          </a:p>
          <a:p>
            <a:endParaRPr lang="en-US" sz="2100" dirty="0">
              <a:solidFill>
                <a:srgbClr val="000000"/>
              </a:solidFill>
            </a:endParaRPr>
          </a:p>
        </p:txBody>
      </p:sp>
    </p:spTree>
    <p:extLst>
      <p:ext uri="{BB962C8B-B14F-4D97-AF65-F5344CB8AC3E}">
        <p14:creationId xmlns:p14="http://schemas.microsoft.com/office/powerpoint/2010/main" val="386905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722577F-A265-4EF5-8E68-C34D28D46281}"/>
              </a:ext>
            </a:extLst>
          </p:cNvPr>
          <p:cNvPicPr>
            <a:picLocks noGrp="1" noChangeAspect="1"/>
          </p:cNvPicPr>
          <p:nvPr>
            <p:ph idx="1"/>
          </p:nvPr>
        </p:nvPicPr>
        <p:blipFill rotWithShape="1">
          <a:blip r:embed="rId3"/>
          <a:srcRect r="32333" b="-1"/>
          <a:stretch/>
        </p:blipFill>
        <p:spPr>
          <a:xfrm>
            <a:off x="20" y="10"/>
            <a:ext cx="9143980" cy="6857990"/>
          </a:xfrm>
          <a:prstGeom prst="rect">
            <a:avLst/>
          </a:prstGeom>
        </p:spPr>
      </p:pic>
      <p:sp>
        <p:nvSpPr>
          <p:cNvPr id="5" name="TextBox 4">
            <a:extLst>
              <a:ext uri="{FF2B5EF4-FFF2-40B4-BE49-F238E27FC236}">
                <a16:creationId xmlns:a16="http://schemas.microsoft.com/office/drawing/2014/main" id="{5B5C34F6-D8C0-4393-838C-BE6960D9A7C1}"/>
              </a:ext>
            </a:extLst>
          </p:cNvPr>
          <p:cNvSpPr txBox="1"/>
          <p:nvPr/>
        </p:nvSpPr>
        <p:spPr>
          <a:xfrm>
            <a:off x="318565" y="5686978"/>
            <a:ext cx="3439324" cy="923330"/>
          </a:xfrm>
          <a:prstGeom prst="rect">
            <a:avLst/>
          </a:prstGeom>
          <a:noFill/>
        </p:spPr>
        <p:txBody>
          <a:bodyPr wrap="square" rtlCol="0">
            <a:spAutoFit/>
          </a:bodyPr>
          <a:lstStyle/>
          <a:p>
            <a:r>
              <a:rPr lang="en-US" b="1" dirty="0">
                <a:solidFill>
                  <a:schemeClr val="bg1"/>
                </a:solidFill>
                <a:hlinkClick r:id="rId4">
                  <a:extLst>
                    <a:ext uri="{A12FA001-AC4F-418D-AE19-62706E023703}">
                      <ahyp:hlinkClr xmlns:ahyp="http://schemas.microsoft.com/office/drawing/2018/hyperlinkcolor" val="tx"/>
                    </a:ext>
                  </a:extLst>
                </a:hlinkClick>
              </a:rPr>
              <a:t>https://www.youtube.com/watch?v=0pNFBXFUSaE</a:t>
            </a:r>
            <a:endParaRPr lang="en-US" b="1"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108297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F69942-7EB7-45B3-8CD9-4D9D11BC6FB2}"/>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2200" kern="1200" dirty="0">
                <a:solidFill>
                  <a:srgbClr val="FFFFFF"/>
                </a:solidFill>
                <a:latin typeface="+mj-lt"/>
                <a:ea typeface="+mj-ea"/>
                <a:cs typeface="+mj-cs"/>
              </a:rPr>
              <a:t>What can 2-year-olds do? </a:t>
            </a:r>
            <a:r>
              <a:rPr lang="en-US" sz="2200" kern="1200" dirty="0">
                <a:solidFill>
                  <a:srgbClr val="FFFFFF"/>
                </a:solidFill>
                <a:latin typeface="+mj-lt"/>
                <a:ea typeface="+mj-ea"/>
                <a:cs typeface="+mj-cs"/>
                <a:hlinkClick r:id="rId2"/>
              </a:rPr>
              <a:t>https://www.youtube.com/watch?v=sJkmnIQIYZg&amp;feature=youtu.be</a:t>
            </a:r>
            <a:r>
              <a:rPr lang="en-US" sz="2200" kern="1200" dirty="0">
                <a:solidFill>
                  <a:srgbClr val="FFFFFF"/>
                </a:solidFill>
                <a:latin typeface="+mj-lt"/>
                <a:ea typeface="+mj-ea"/>
                <a:cs typeface="+mj-cs"/>
              </a:rPr>
              <a:t> </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BFE6AD65-7BB9-4A11-A87A-2FF7BCF4452A}"/>
              </a:ext>
            </a:extLst>
          </p:cNvPr>
          <p:cNvPicPr>
            <a:picLocks noGrp="1" noChangeAspect="1"/>
          </p:cNvPicPr>
          <p:nvPr>
            <p:ph idx="1"/>
          </p:nvPr>
        </p:nvPicPr>
        <p:blipFill>
          <a:blip r:embed="rId3"/>
          <a:stretch>
            <a:fillRect/>
          </a:stretch>
        </p:blipFill>
        <p:spPr>
          <a:xfrm>
            <a:off x="815228" y="2509911"/>
            <a:ext cx="7472218" cy="3997637"/>
          </a:xfrm>
          <a:prstGeom prst="rect">
            <a:avLst/>
          </a:prstGeom>
        </p:spPr>
      </p:pic>
    </p:spTree>
    <p:extLst>
      <p:ext uri="{BB962C8B-B14F-4D97-AF65-F5344CB8AC3E}">
        <p14:creationId xmlns:p14="http://schemas.microsoft.com/office/powerpoint/2010/main" val="414484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F5DDD4-86F0-409E-8AF4-31D5B2F84AF7}"/>
              </a:ext>
            </a:extLst>
          </p:cNvPr>
          <p:cNvPicPr>
            <a:picLocks noChangeAspect="1"/>
          </p:cNvPicPr>
          <p:nvPr/>
        </p:nvPicPr>
        <p:blipFill>
          <a:blip r:embed="rId2"/>
          <a:stretch>
            <a:fillRect/>
          </a:stretch>
        </p:blipFill>
        <p:spPr>
          <a:xfrm>
            <a:off x="0" y="434557"/>
            <a:ext cx="9144000" cy="4738223"/>
          </a:xfrm>
          <a:prstGeom prst="rect">
            <a:avLst/>
          </a:prstGeom>
        </p:spPr>
      </p:pic>
      <p:sp>
        <p:nvSpPr>
          <p:cNvPr id="5" name="TextBox 4">
            <a:extLst>
              <a:ext uri="{FF2B5EF4-FFF2-40B4-BE49-F238E27FC236}">
                <a16:creationId xmlns:a16="http://schemas.microsoft.com/office/drawing/2014/main" id="{B354AF9E-6271-4BDC-94FE-FBD0B1228CA7}"/>
              </a:ext>
            </a:extLst>
          </p:cNvPr>
          <p:cNvSpPr txBox="1"/>
          <p:nvPr/>
        </p:nvSpPr>
        <p:spPr>
          <a:xfrm>
            <a:off x="1350952" y="5533595"/>
            <a:ext cx="6678070" cy="830997"/>
          </a:xfrm>
          <a:prstGeom prst="rect">
            <a:avLst/>
          </a:prstGeom>
          <a:noFill/>
        </p:spPr>
        <p:txBody>
          <a:bodyPr wrap="square" rtlCol="0">
            <a:spAutoFit/>
          </a:bodyPr>
          <a:lstStyle/>
          <a:p>
            <a:r>
              <a:rPr lang="en-US" sz="2400" b="1" dirty="0">
                <a:hlinkClick r:id="rId3"/>
              </a:rPr>
              <a:t>https://rpm.fpg.unc.edu/</a:t>
            </a:r>
            <a:endParaRPr lang="en-US" sz="2400" b="1" dirty="0"/>
          </a:p>
          <a:p>
            <a:endParaRPr lang="en-US" sz="2400" b="1" dirty="0"/>
          </a:p>
        </p:txBody>
      </p:sp>
    </p:spTree>
    <p:extLst>
      <p:ext uri="{BB962C8B-B14F-4D97-AF65-F5344CB8AC3E}">
        <p14:creationId xmlns:p14="http://schemas.microsoft.com/office/powerpoint/2010/main" val="116011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3AE0BB-DBD2-42CA-9954-FE176DC2E2ED}"/>
              </a:ext>
            </a:extLst>
          </p:cNvPr>
          <p:cNvPicPr>
            <a:picLocks noChangeAspect="1"/>
          </p:cNvPicPr>
          <p:nvPr/>
        </p:nvPicPr>
        <p:blipFill>
          <a:blip r:embed="rId2"/>
          <a:stretch>
            <a:fillRect/>
          </a:stretch>
        </p:blipFill>
        <p:spPr>
          <a:xfrm>
            <a:off x="0" y="0"/>
            <a:ext cx="9144000" cy="2933314"/>
          </a:xfrm>
          <a:prstGeom prst="rect">
            <a:avLst/>
          </a:prstGeom>
        </p:spPr>
      </p:pic>
      <p:pic>
        <p:nvPicPr>
          <p:cNvPr id="5" name="Picture 4">
            <a:extLst>
              <a:ext uri="{FF2B5EF4-FFF2-40B4-BE49-F238E27FC236}">
                <a16:creationId xmlns:a16="http://schemas.microsoft.com/office/drawing/2014/main" id="{F77C25D1-F8F9-4542-9CDF-4CAE3A5BBDA2}"/>
              </a:ext>
            </a:extLst>
          </p:cNvPr>
          <p:cNvPicPr>
            <a:picLocks noChangeAspect="1"/>
          </p:cNvPicPr>
          <p:nvPr/>
        </p:nvPicPr>
        <p:blipFill>
          <a:blip r:embed="rId3"/>
          <a:stretch>
            <a:fillRect/>
          </a:stretch>
        </p:blipFill>
        <p:spPr>
          <a:xfrm>
            <a:off x="0" y="3092031"/>
            <a:ext cx="9144000" cy="2667917"/>
          </a:xfrm>
          <a:prstGeom prst="rect">
            <a:avLst/>
          </a:prstGeom>
        </p:spPr>
      </p:pic>
      <p:sp>
        <p:nvSpPr>
          <p:cNvPr id="6" name="TextBox 5">
            <a:extLst>
              <a:ext uri="{FF2B5EF4-FFF2-40B4-BE49-F238E27FC236}">
                <a16:creationId xmlns:a16="http://schemas.microsoft.com/office/drawing/2014/main" id="{5401D685-2D6C-41F8-A70B-E8247C6B0FD9}"/>
              </a:ext>
            </a:extLst>
          </p:cNvPr>
          <p:cNvSpPr txBox="1"/>
          <p:nvPr/>
        </p:nvSpPr>
        <p:spPr>
          <a:xfrm>
            <a:off x="460150" y="5759948"/>
            <a:ext cx="7881538" cy="523220"/>
          </a:xfrm>
          <a:prstGeom prst="rect">
            <a:avLst/>
          </a:prstGeom>
          <a:noFill/>
        </p:spPr>
        <p:txBody>
          <a:bodyPr wrap="square" rtlCol="0">
            <a:spAutoFit/>
          </a:bodyPr>
          <a:lstStyle/>
          <a:p>
            <a:r>
              <a:rPr lang="en-US" sz="2800" b="1" dirty="0">
                <a:hlinkClick r:id="rId4"/>
              </a:rPr>
              <a:t>http://ectacenter.org/decrp/topic-assessment.asp</a:t>
            </a:r>
            <a:r>
              <a:rPr lang="en-US" sz="2800" b="1" dirty="0"/>
              <a:t> </a:t>
            </a:r>
          </a:p>
        </p:txBody>
      </p:sp>
    </p:spTree>
    <p:extLst>
      <p:ext uri="{BB962C8B-B14F-4D97-AF65-F5344CB8AC3E}">
        <p14:creationId xmlns:p14="http://schemas.microsoft.com/office/powerpoint/2010/main" val="706075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4AE2E-A42C-4D07-AFD9-FD25CB3101EF}"/>
              </a:ext>
            </a:extLst>
          </p:cNvPr>
          <p:cNvPicPr>
            <a:picLocks noChangeAspect="1"/>
          </p:cNvPicPr>
          <p:nvPr/>
        </p:nvPicPr>
        <p:blipFill>
          <a:blip r:embed="rId2"/>
          <a:stretch>
            <a:fillRect/>
          </a:stretch>
        </p:blipFill>
        <p:spPr>
          <a:xfrm>
            <a:off x="0" y="154942"/>
            <a:ext cx="9144000" cy="6703057"/>
          </a:xfrm>
          <a:prstGeom prst="rect">
            <a:avLst/>
          </a:prstGeom>
        </p:spPr>
      </p:pic>
      <p:pic>
        <p:nvPicPr>
          <p:cNvPr id="2" name="Picture 1">
            <a:extLst>
              <a:ext uri="{FF2B5EF4-FFF2-40B4-BE49-F238E27FC236}">
                <a16:creationId xmlns:a16="http://schemas.microsoft.com/office/drawing/2014/main" id="{6C5CFCDE-117D-4F6A-B8FA-BFDCF8A39033}"/>
              </a:ext>
            </a:extLst>
          </p:cNvPr>
          <p:cNvPicPr>
            <a:picLocks noChangeAspect="1"/>
          </p:cNvPicPr>
          <p:nvPr/>
        </p:nvPicPr>
        <p:blipFill>
          <a:blip r:embed="rId3"/>
          <a:stretch>
            <a:fillRect/>
          </a:stretch>
        </p:blipFill>
        <p:spPr>
          <a:xfrm>
            <a:off x="3716593" y="4446672"/>
            <a:ext cx="5091143" cy="2111342"/>
          </a:xfrm>
          <a:prstGeom prst="rect">
            <a:avLst/>
          </a:prstGeom>
        </p:spPr>
      </p:pic>
    </p:spTree>
    <p:extLst>
      <p:ext uri="{BB962C8B-B14F-4D97-AF65-F5344CB8AC3E}">
        <p14:creationId xmlns:p14="http://schemas.microsoft.com/office/powerpoint/2010/main" val="1033506071"/>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5_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4.xml><?xml version="1.0" encoding="utf-8"?>
<a:theme xmlns:a="http://schemas.openxmlformats.org/drawingml/2006/main" name="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5.xml><?xml version="1.0" encoding="utf-8"?>
<a:theme xmlns:a="http://schemas.openxmlformats.org/drawingml/2006/main" name="3_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otalTime>280</TotalTime>
  <Words>269</Words>
  <Application>Microsoft Office PowerPoint</Application>
  <PresentationFormat>On-screen Show (4:3)</PresentationFormat>
  <Paragraphs>33</Paragraphs>
  <Slides>17</Slides>
  <Notes>4</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17</vt:i4>
      </vt:variant>
    </vt:vector>
  </HeadingPairs>
  <TitlesOfParts>
    <vt:vector size="36" baseType="lpstr">
      <vt:lpstr>Arial</vt:lpstr>
      <vt:lpstr>Arial Black</vt:lpstr>
      <vt:lpstr>Calibri</vt:lpstr>
      <vt:lpstr>Calibri Light</vt:lpstr>
      <vt:lpstr>Georgia</vt:lpstr>
      <vt:lpstr>Palatino Linotype</vt:lpstr>
      <vt:lpstr>Roboto</vt:lpstr>
      <vt:lpstr>Times New Roman</vt:lpstr>
      <vt:lpstr>Trebuchet MS</vt:lpstr>
      <vt:lpstr>Tw Cen MT</vt:lpstr>
      <vt:lpstr>Tw Cen MT Condensed</vt:lpstr>
      <vt:lpstr>Wingdings</vt:lpstr>
      <vt:lpstr>Wingdings 2</vt:lpstr>
      <vt:lpstr>Wingdings 3</vt:lpstr>
      <vt:lpstr>1_Office Theme</vt:lpstr>
      <vt:lpstr>Facet</vt:lpstr>
      <vt:lpstr>5_Median</vt:lpstr>
      <vt:lpstr>Median</vt:lpstr>
      <vt:lpstr>3_Median</vt:lpstr>
      <vt:lpstr>Incorporating Vermont Quality Tools and Frameworks in Your  Teaching/Professional Development</vt:lpstr>
      <vt:lpstr>https://fpg.unc.edu/presentations/ vt-tools    </vt:lpstr>
      <vt:lpstr>Areas of Lowest Current Knowledge: Faculty and Instructors</vt:lpstr>
      <vt:lpstr>Review of Vermont Early Childhood and Early Childhood Special Education Course Syllabi (2/2018)</vt:lpstr>
      <vt:lpstr>PowerPoint Presentation</vt:lpstr>
      <vt:lpstr>What can 2-year-olds do? https://www.youtube.com/watch?v=sJkmnIQIYZg&amp;feature=youtu.be </vt:lpstr>
      <vt:lpstr>PowerPoint Presentation</vt:lpstr>
      <vt:lpstr>PowerPoint Presentation</vt:lpstr>
      <vt:lpstr>PowerPoint Presentation</vt:lpstr>
      <vt:lpstr>PowerPoint Presentation</vt:lpstr>
      <vt:lpstr>PowerPoint Presentation</vt:lpstr>
      <vt:lpstr>Clips for Practicing Observation</vt:lpstr>
      <vt:lpstr>Assessment resources https://www.cdc.gov/ncbddd/actearly/milestones/milestones-in-action.html </vt:lpstr>
      <vt:lpstr>PowerPoint Presentation</vt:lpstr>
      <vt:lpstr>PowerPoint Presentation</vt:lpstr>
      <vt:lpstr>PowerPoint Presentation</vt:lpstr>
      <vt:lpstr>How do you monitor reading progress?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Incorporating Vermont Quality Tools and Frameworks in Your  Teaching/Professional Development</dc:title>
  <dc:creator>Camille Catlett</dc:creator>
  <cp:lastModifiedBy>Camille Catlett</cp:lastModifiedBy>
  <cp:revision>4</cp:revision>
  <dcterms:created xsi:type="dcterms:W3CDTF">2018-11-15T20:05:25Z</dcterms:created>
  <dcterms:modified xsi:type="dcterms:W3CDTF">2019-06-02T03:54:17Z</dcterms:modified>
</cp:coreProperties>
</file>