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9" r:id="rId3"/>
    <p:sldId id="277" r:id="rId4"/>
    <p:sldId id="278" r:id="rId5"/>
    <p:sldId id="260" r:id="rId6"/>
    <p:sldId id="261" r:id="rId7"/>
    <p:sldId id="280" r:id="rId8"/>
    <p:sldId id="282" r:id="rId9"/>
    <p:sldId id="283" r:id="rId10"/>
    <p:sldId id="263" r:id="rId11"/>
    <p:sldId id="284" r:id="rId12"/>
    <p:sldId id="285" r:id="rId13"/>
    <p:sldId id="264" r:id="rId14"/>
    <p:sldId id="286" r:id="rId15"/>
    <p:sldId id="262" r:id="rId16"/>
    <p:sldId id="259" r:id="rId17"/>
    <p:sldId id="258" r:id="rId18"/>
    <p:sldId id="276" r:id="rId19"/>
    <p:sldId id="269" r:id="rId20"/>
    <p:sldId id="28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23"/>
    <p:restoredTop sz="80474" autoAdjust="0"/>
  </p:normalViewPr>
  <p:slideViewPr>
    <p:cSldViewPr snapToGrid="0" snapToObjects="1">
      <p:cViewPr varScale="1">
        <p:scale>
          <a:sx n="74" d="100"/>
          <a:sy n="74" d="100"/>
        </p:scale>
        <p:origin x="69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EADDCA-A6D2-6042-A343-12349D856C8D}"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414EC119-9ED3-0B49-8D4D-5707A7A666FA}">
      <dgm:prSet phldrT="[Text]"/>
      <dgm:spPr/>
      <dgm:t>
        <a:bodyPr/>
        <a:lstStyle/>
        <a:p>
          <a:endParaRPr lang="en-US" dirty="0"/>
        </a:p>
      </dgm:t>
    </dgm:pt>
    <dgm:pt modelId="{48AA5F7F-D86F-C043-9E63-238C2792BBAB}" type="parTrans" cxnId="{560708C1-5DC9-4B4E-98FD-71116F05E3E6}">
      <dgm:prSet/>
      <dgm:spPr/>
      <dgm:t>
        <a:bodyPr/>
        <a:lstStyle/>
        <a:p>
          <a:endParaRPr lang="en-US"/>
        </a:p>
      </dgm:t>
    </dgm:pt>
    <dgm:pt modelId="{F3E82336-ECEA-914C-8C0D-7F9ED3E6750E}" type="sibTrans" cxnId="{560708C1-5DC9-4B4E-98FD-71116F05E3E6}">
      <dgm:prSet/>
      <dgm:spPr/>
      <dgm:t>
        <a:bodyPr/>
        <a:lstStyle/>
        <a:p>
          <a:endParaRPr lang="en-US"/>
        </a:p>
      </dgm:t>
    </dgm:pt>
    <dgm:pt modelId="{8101BAE7-D1A4-8A40-9AD7-0EAD3B3FBED4}">
      <dgm:prSet phldrT="[Text]"/>
      <dgm:spPr/>
      <dgm:t>
        <a:bodyPr/>
        <a:lstStyle/>
        <a:p>
          <a:endParaRPr lang="en-US" dirty="0"/>
        </a:p>
      </dgm:t>
    </dgm:pt>
    <dgm:pt modelId="{92DA0C82-43F9-DD4C-832A-774B02E3D7A9}" type="parTrans" cxnId="{350ACC11-F19A-C74E-B5C8-77450E334F45}">
      <dgm:prSet/>
      <dgm:spPr/>
      <dgm:t>
        <a:bodyPr/>
        <a:lstStyle/>
        <a:p>
          <a:endParaRPr lang="en-US"/>
        </a:p>
      </dgm:t>
    </dgm:pt>
    <dgm:pt modelId="{F99175BF-E991-A443-9F94-754B9A538D93}" type="sibTrans" cxnId="{350ACC11-F19A-C74E-B5C8-77450E334F45}">
      <dgm:prSet/>
      <dgm:spPr/>
      <dgm:t>
        <a:bodyPr/>
        <a:lstStyle/>
        <a:p>
          <a:endParaRPr lang="en-US"/>
        </a:p>
      </dgm:t>
    </dgm:pt>
    <dgm:pt modelId="{16F85933-3960-1141-B481-510514A6E462}">
      <dgm:prSet phldrT="[Text]"/>
      <dgm:spPr/>
      <dgm:t>
        <a:bodyPr/>
        <a:lstStyle/>
        <a:p>
          <a:endParaRPr lang="en-US" dirty="0"/>
        </a:p>
      </dgm:t>
    </dgm:pt>
    <dgm:pt modelId="{7D15F6C5-6AD7-BB42-8EC8-D9462501D6D2}" type="parTrans" cxnId="{E6C4488F-E7E1-D542-B9AE-A5C3AC44F9A1}">
      <dgm:prSet/>
      <dgm:spPr/>
      <dgm:t>
        <a:bodyPr/>
        <a:lstStyle/>
        <a:p>
          <a:endParaRPr lang="en-US"/>
        </a:p>
      </dgm:t>
    </dgm:pt>
    <dgm:pt modelId="{53D36578-8B08-F049-A5A2-EFD6B51C6D70}" type="sibTrans" cxnId="{E6C4488F-E7E1-D542-B9AE-A5C3AC44F9A1}">
      <dgm:prSet/>
      <dgm:spPr/>
      <dgm:t>
        <a:bodyPr/>
        <a:lstStyle/>
        <a:p>
          <a:endParaRPr lang="en-US"/>
        </a:p>
      </dgm:t>
    </dgm:pt>
    <dgm:pt modelId="{D7299C95-7D60-454A-97B0-C38EEA0DB979}">
      <dgm:prSet phldrT="[Text]"/>
      <dgm:spPr/>
      <dgm:t>
        <a:bodyPr/>
        <a:lstStyle/>
        <a:p>
          <a:endParaRPr lang="en-US" dirty="0"/>
        </a:p>
      </dgm:t>
    </dgm:pt>
    <dgm:pt modelId="{B4520B84-5658-2840-BB3A-E843FCCC6AAF}" type="parTrans" cxnId="{03DD714E-C9B4-1246-8FE7-D4EC232DBB04}">
      <dgm:prSet/>
      <dgm:spPr/>
      <dgm:t>
        <a:bodyPr/>
        <a:lstStyle/>
        <a:p>
          <a:endParaRPr lang="en-US"/>
        </a:p>
      </dgm:t>
    </dgm:pt>
    <dgm:pt modelId="{5D429FAF-9F40-0D4A-91A4-44FD3DBCDB94}" type="sibTrans" cxnId="{03DD714E-C9B4-1246-8FE7-D4EC232DBB04}">
      <dgm:prSet/>
      <dgm:spPr/>
      <dgm:t>
        <a:bodyPr/>
        <a:lstStyle/>
        <a:p>
          <a:endParaRPr lang="en-US"/>
        </a:p>
      </dgm:t>
    </dgm:pt>
    <dgm:pt modelId="{29510AD0-572F-2547-B055-F3BF5341BEB5}">
      <dgm:prSet phldrT="[Text]"/>
      <dgm:spPr/>
      <dgm:t>
        <a:bodyPr/>
        <a:lstStyle/>
        <a:p>
          <a:endParaRPr lang="en-US" dirty="0"/>
        </a:p>
      </dgm:t>
    </dgm:pt>
    <dgm:pt modelId="{35026128-FCE5-A24C-AC26-2524772B1916}" type="parTrans" cxnId="{E2A5C893-71B1-1A43-8388-2C6117D045F1}">
      <dgm:prSet/>
      <dgm:spPr/>
      <dgm:t>
        <a:bodyPr/>
        <a:lstStyle/>
        <a:p>
          <a:endParaRPr lang="en-US"/>
        </a:p>
      </dgm:t>
    </dgm:pt>
    <dgm:pt modelId="{55D68605-DE94-6A4D-8B3A-1C411BC4AD19}" type="sibTrans" cxnId="{E2A5C893-71B1-1A43-8388-2C6117D045F1}">
      <dgm:prSet/>
      <dgm:spPr/>
      <dgm:t>
        <a:bodyPr/>
        <a:lstStyle/>
        <a:p>
          <a:endParaRPr lang="en-US"/>
        </a:p>
      </dgm:t>
    </dgm:pt>
    <dgm:pt modelId="{D6E58F1E-1E56-6841-B51A-BAB7CD63636C}" type="pres">
      <dgm:prSet presAssocID="{DEEADDCA-A6D2-6042-A343-12349D856C8D}" presName="outerComposite" presStyleCnt="0">
        <dgm:presLayoutVars>
          <dgm:chMax val="5"/>
          <dgm:dir/>
          <dgm:resizeHandles val="exact"/>
        </dgm:presLayoutVars>
      </dgm:prSet>
      <dgm:spPr/>
    </dgm:pt>
    <dgm:pt modelId="{CC067053-FFE2-E54A-92F5-632CE406F33C}" type="pres">
      <dgm:prSet presAssocID="{DEEADDCA-A6D2-6042-A343-12349D856C8D}" presName="dummyMaxCanvas" presStyleCnt="0">
        <dgm:presLayoutVars/>
      </dgm:prSet>
      <dgm:spPr/>
    </dgm:pt>
    <dgm:pt modelId="{7C64C29C-4017-9246-9648-410849323C92}" type="pres">
      <dgm:prSet presAssocID="{DEEADDCA-A6D2-6042-A343-12349D856C8D}" presName="FiveNodes_1" presStyleLbl="node1" presStyleIdx="0" presStyleCnt="5" custLinFactNeighborY="3590">
        <dgm:presLayoutVars>
          <dgm:bulletEnabled val="1"/>
        </dgm:presLayoutVars>
      </dgm:prSet>
      <dgm:spPr/>
    </dgm:pt>
    <dgm:pt modelId="{DE1056D3-3A15-7B4E-9207-8A3D0381BA7F}" type="pres">
      <dgm:prSet presAssocID="{DEEADDCA-A6D2-6042-A343-12349D856C8D}" presName="FiveNodes_2" presStyleLbl="node1" presStyleIdx="1" presStyleCnt="5">
        <dgm:presLayoutVars>
          <dgm:bulletEnabled val="1"/>
        </dgm:presLayoutVars>
      </dgm:prSet>
      <dgm:spPr/>
    </dgm:pt>
    <dgm:pt modelId="{7DA892A8-AA9D-E341-A71F-55BC88807B9D}" type="pres">
      <dgm:prSet presAssocID="{DEEADDCA-A6D2-6042-A343-12349D856C8D}" presName="FiveNodes_3" presStyleLbl="node1" presStyleIdx="2" presStyleCnt="5">
        <dgm:presLayoutVars>
          <dgm:bulletEnabled val="1"/>
        </dgm:presLayoutVars>
      </dgm:prSet>
      <dgm:spPr/>
    </dgm:pt>
    <dgm:pt modelId="{04A1EC44-9CE1-E040-A783-91B76B09BE8A}" type="pres">
      <dgm:prSet presAssocID="{DEEADDCA-A6D2-6042-A343-12349D856C8D}" presName="FiveNodes_4" presStyleLbl="node1" presStyleIdx="3" presStyleCnt="5">
        <dgm:presLayoutVars>
          <dgm:bulletEnabled val="1"/>
        </dgm:presLayoutVars>
      </dgm:prSet>
      <dgm:spPr/>
    </dgm:pt>
    <dgm:pt modelId="{53619AAE-7196-094D-80A9-1439EDF2091D}" type="pres">
      <dgm:prSet presAssocID="{DEEADDCA-A6D2-6042-A343-12349D856C8D}" presName="FiveNodes_5" presStyleLbl="node1" presStyleIdx="4" presStyleCnt="5">
        <dgm:presLayoutVars>
          <dgm:bulletEnabled val="1"/>
        </dgm:presLayoutVars>
      </dgm:prSet>
      <dgm:spPr/>
    </dgm:pt>
    <dgm:pt modelId="{B37EE9C9-DBAA-A04D-9C4F-6ED268D4F9D8}" type="pres">
      <dgm:prSet presAssocID="{DEEADDCA-A6D2-6042-A343-12349D856C8D}" presName="FiveConn_1-2" presStyleLbl="fgAccFollowNode1" presStyleIdx="0" presStyleCnt="4">
        <dgm:presLayoutVars>
          <dgm:bulletEnabled val="1"/>
        </dgm:presLayoutVars>
      </dgm:prSet>
      <dgm:spPr/>
    </dgm:pt>
    <dgm:pt modelId="{7B49464B-F2FF-EF4E-B3FB-F83FF680D2EB}" type="pres">
      <dgm:prSet presAssocID="{DEEADDCA-A6D2-6042-A343-12349D856C8D}" presName="FiveConn_2-3" presStyleLbl="fgAccFollowNode1" presStyleIdx="1" presStyleCnt="4">
        <dgm:presLayoutVars>
          <dgm:bulletEnabled val="1"/>
        </dgm:presLayoutVars>
      </dgm:prSet>
      <dgm:spPr/>
    </dgm:pt>
    <dgm:pt modelId="{F8B00342-7D0A-9D49-8235-7401F7D0201C}" type="pres">
      <dgm:prSet presAssocID="{DEEADDCA-A6D2-6042-A343-12349D856C8D}" presName="FiveConn_3-4" presStyleLbl="fgAccFollowNode1" presStyleIdx="2" presStyleCnt="4">
        <dgm:presLayoutVars>
          <dgm:bulletEnabled val="1"/>
        </dgm:presLayoutVars>
      </dgm:prSet>
      <dgm:spPr/>
    </dgm:pt>
    <dgm:pt modelId="{DABE4D52-3F5A-8D49-9430-2E5ED3C36EC4}" type="pres">
      <dgm:prSet presAssocID="{DEEADDCA-A6D2-6042-A343-12349D856C8D}" presName="FiveConn_4-5" presStyleLbl="fgAccFollowNode1" presStyleIdx="3" presStyleCnt="4">
        <dgm:presLayoutVars>
          <dgm:bulletEnabled val="1"/>
        </dgm:presLayoutVars>
      </dgm:prSet>
      <dgm:spPr/>
    </dgm:pt>
    <dgm:pt modelId="{DC362A9D-A58F-1A48-ACED-3FA741FF2974}" type="pres">
      <dgm:prSet presAssocID="{DEEADDCA-A6D2-6042-A343-12349D856C8D}" presName="FiveNodes_1_text" presStyleLbl="node1" presStyleIdx="4" presStyleCnt="5">
        <dgm:presLayoutVars>
          <dgm:bulletEnabled val="1"/>
        </dgm:presLayoutVars>
      </dgm:prSet>
      <dgm:spPr/>
    </dgm:pt>
    <dgm:pt modelId="{42164686-BAF2-8641-B468-8785D5A23754}" type="pres">
      <dgm:prSet presAssocID="{DEEADDCA-A6D2-6042-A343-12349D856C8D}" presName="FiveNodes_2_text" presStyleLbl="node1" presStyleIdx="4" presStyleCnt="5">
        <dgm:presLayoutVars>
          <dgm:bulletEnabled val="1"/>
        </dgm:presLayoutVars>
      </dgm:prSet>
      <dgm:spPr/>
    </dgm:pt>
    <dgm:pt modelId="{28FFE911-6252-2441-B311-E8430E4A5D25}" type="pres">
      <dgm:prSet presAssocID="{DEEADDCA-A6D2-6042-A343-12349D856C8D}" presName="FiveNodes_3_text" presStyleLbl="node1" presStyleIdx="4" presStyleCnt="5">
        <dgm:presLayoutVars>
          <dgm:bulletEnabled val="1"/>
        </dgm:presLayoutVars>
      </dgm:prSet>
      <dgm:spPr/>
    </dgm:pt>
    <dgm:pt modelId="{F99D0D01-6DFC-D347-A5BF-C35FE85CF20C}" type="pres">
      <dgm:prSet presAssocID="{DEEADDCA-A6D2-6042-A343-12349D856C8D}" presName="FiveNodes_4_text" presStyleLbl="node1" presStyleIdx="4" presStyleCnt="5">
        <dgm:presLayoutVars>
          <dgm:bulletEnabled val="1"/>
        </dgm:presLayoutVars>
      </dgm:prSet>
      <dgm:spPr/>
    </dgm:pt>
    <dgm:pt modelId="{81E88B2A-32B3-434F-A983-2653304BB5E5}" type="pres">
      <dgm:prSet presAssocID="{DEEADDCA-A6D2-6042-A343-12349D856C8D}" presName="FiveNodes_5_text" presStyleLbl="node1" presStyleIdx="4" presStyleCnt="5">
        <dgm:presLayoutVars>
          <dgm:bulletEnabled val="1"/>
        </dgm:presLayoutVars>
      </dgm:prSet>
      <dgm:spPr/>
    </dgm:pt>
  </dgm:ptLst>
  <dgm:cxnLst>
    <dgm:cxn modelId="{8799D205-359E-EC4E-94E2-AEEE5ABAA34C}" type="presOf" srcId="{DEEADDCA-A6D2-6042-A343-12349D856C8D}" destId="{D6E58F1E-1E56-6841-B51A-BAB7CD63636C}" srcOrd="0" destOrd="0" presId="urn:microsoft.com/office/officeart/2005/8/layout/vProcess5"/>
    <dgm:cxn modelId="{350ACC11-F19A-C74E-B5C8-77450E334F45}" srcId="{DEEADDCA-A6D2-6042-A343-12349D856C8D}" destId="{8101BAE7-D1A4-8A40-9AD7-0EAD3B3FBED4}" srcOrd="2" destOrd="0" parTransId="{92DA0C82-43F9-DD4C-832A-774B02E3D7A9}" sibTransId="{F99175BF-E991-A443-9F94-754B9A538D93}"/>
    <dgm:cxn modelId="{BFBC7C19-17AC-1642-BC48-8DC2CA1BF08B}" type="presOf" srcId="{414EC119-9ED3-0B49-8D4D-5707A7A666FA}" destId="{7C64C29C-4017-9246-9648-410849323C92}" srcOrd="0" destOrd="0" presId="urn:microsoft.com/office/officeart/2005/8/layout/vProcess5"/>
    <dgm:cxn modelId="{1FC7011F-FF96-FD41-BD70-60324E41790C}" type="presOf" srcId="{53D36578-8B08-F049-A5A2-EFD6B51C6D70}" destId="{DABE4D52-3F5A-8D49-9430-2E5ED3C36EC4}" srcOrd="0" destOrd="0" presId="urn:microsoft.com/office/officeart/2005/8/layout/vProcess5"/>
    <dgm:cxn modelId="{CCB4D048-696A-BD4C-B1B5-5FC3DC2286F0}" type="presOf" srcId="{F3E82336-ECEA-914C-8C0D-7F9ED3E6750E}" destId="{B37EE9C9-DBAA-A04D-9C4F-6ED268D4F9D8}" srcOrd="0" destOrd="0" presId="urn:microsoft.com/office/officeart/2005/8/layout/vProcess5"/>
    <dgm:cxn modelId="{03DD714E-C9B4-1246-8FE7-D4EC232DBB04}" srcId="{DEEADDCA-A6D2-6042-A343-12349D856C8D}" destId="{D7299C95-7D60-454A-97B0-C38EEA0DB979}" srcOrd="4" destOrd="0" parTransId="{B4520B84-5658-2840-BB3A-E843FCCC6AAF}" sibTransId="{5D429FAF-9F40-0D4A-91A4-44FD3DBCDB94}"/>
    <dgm:cxn modelId="{068DF757-C032-E24E-B9FC-D2426E2746E2}" type="presOf" srcId="{414EC119-9ED3-0B49-8D4D-5707A7A666FA}" destId="{DC362A9D-A58F-1A48-ACED-3FA741FF2974}" srcOrd="1" destOrd="0" presId="urn:microsoft.com/office/officeart/2005/8/layout/vProcess5"/>
    <dgm:cxn modelId="{084A896C-47D9-FB46-89FA-FA3CDF77D717}" type="presOf" srcId="{16F85933-3960-1141-B481-510514A6E462}" destId="{F99D0D01-6DFC-D347-A5BF-C35FE85CF20C}" srcOrd="1" destOrd="0" presId="urn:microsoft.com/office/officeart/2005/8/layout/vProcess5"/>
    <dgm:cxn modelId="{E462F27F-80A6-4F4E-A1A5-8BA87C2A742D}" type="presOf" srcId="{16F85933-3960-1141-B481-510514A6E462}" destId="{04A1EC44-9CE1-E040-A783-91B76B09BE8A}" srcOrd="0" destOrd="0" presId="urn:microsoft.com/office/officeart/2005/8/layout/vProcess5"/>
    <dgm:cxn modelId="{402AD98E-31B9-0B47-B55E-EB297338CB27}" type="presOf" srcId="{8101BAE7-D1A4-8A40-9AD7-0EAD3B3FBED4}" destId="{28FFE911-6252-2441-B311-E8430E4A5D25}" srcOrd="1" destOrd="0" presId="urn:microsoft.com/office/officeart/2005/8/layout/vProcess5"/>
    <dgm:cxn modelId="{E6C4488F-E7E1-D542-B9AE-A5C3AC44F9A1}" srcId="{DEEADDCA-A6D2-6042-A343-12349D856C8D}" destId="{16F85933-3960-1141-B481-510514A6E462}" srcOrd="3" destOrd="0" parTransId="{7D15F6C5-6AD7-BB42-8EC8-D9462501D6D2}" sibTransId="{53D36578-8B08-F049-A5A2-EFD6B51C6D70}"/>
    <dgm:cxn modelId="{E2A5C893-71B1-1A43-8388-2C6117D045F1}" srcId="{DEEADDCA-A6D2-6042-A343-12349D856C8D}" destId="{29510AD0-572F-2547-B055-F3BF5341BEB5}" srcOrd="1" destOrd="0" parTransId="{35026128-FCE5-A24C-AC26-2524772B1916}" sibTransId="{55D68605-DE94-6A4D-8B3A-1C411BC4AD19}"/>
    <dgm:cxn modelId="{669916A1-D4D2-424A-BC81-EEA7B0CBC292}" type="presOf" srcId="{D7299C95-7D60-454A-97B0-C38EEA0DB979}" destId="{53619AAE-7196-094D-80A9-1439EDF2091D}" srcOrd="0" destOrd="0" presId="urn:microsoft.com/office/officeart/2005/8/layout/vProcess5"/>
    <dgm:cxn modelId="{4CD992AF-7889-8F43-B7C6-23FADBD574E7}" type="presOf" srcId="{F99175BF-E991-A443-9F94-754B9A538D93}" destId="{F8B00342-7D0A-9D49-8235-7401F7D0201C}" srcOrd="0" destOrd="0" presId="urn:microsoft.com/office/officeart/2005/8/layout/vProcess5"/>
    <dgm:cxn modelId="{623A85B9-B76D-0745-BA15-A1FCFFF6F337}" type="presOf" srcId="{D7299C95-7D60-454A-97B0-C38EEA0DB979}" destId="{81E88B2A-32B3-434F-A983-2653304BB5E5}" srcOrd="1" destOrd="0" presId="urn:microsoft.com/office/officeart/2005/8/layout/vProcess5"/>
    <dgm:cxn modelId="{560708C1-5DC9-4B4E-98FD-71116F05E3E6}" srcId="{DEEADDCA-A6D2-6042-A343-12349D856C8D}" destId="{414EC119-9ED3-0B49-8D4D-5707A7A666FA}" srcOrd="0" destOrd="0" parTransId="{48AA5F7F-D86F-C043-9E63-238C2792BBAB}" sibTransId="{F3E82336-ECEA-914C-8C0D-7F9ED3E6750E}"/>
    <dgm:cxn modelId="{58675DD2-B9E3-B242-B5A0-970A796F9653}" type="presOf" srcId="{29510AD0-572F-2547-B055-F3BF5341BEB5}" destId="{DE1056D3-3A15-7B4E-9207-8A3D0381BA7F}" srcOrd="0" destOrd="0" presId="urn:microsoft.com/office/officeart/2005/8/layout/vProcess5"/>
    <dgm:cxn modelId="{4C7D5ADF-8D5E-D34D-8A8F-CE2CA9A44AC3}" type="presOf" srcId="{8101BAE7-D1A4-8A40-9AD7-0EAD3B3FBED4}" destId="{7DA892A8-AA9D-E341-A71F-55BC88807B9D}" srcOrd="0" destOrd="0" presId="urn:microsoft.com/office/officeart/2005/8/layout/vProcess5"/>
    <dgm:cxn modelId="{CA9F05E5-0AA3-7041-B480-D1C2D1F60BFF}" type="presOf" srcId="{55D68605-DE94-6A4D-8B3A-1C411BC4AD19}" destId="{7B49464B-F2FF-EF4E-B3FB-F83FF680D2EB}" srcOrd="0" destOrd="0" presId="urn:microsoft.com/office/officeart/2005/8/layout/vProcess5"/>
    <dgm:cxn modelId="{DB6696FD-A615-4049-A621-11F57D74B35B}" type="presOf" srcId="{29510AD0-572F-2547-B055-F3BF5341BEB5}" destId="{42164686-BAF2-8641-B468-8785D5A23754}" srcOrd="1" destOrd="0" presId="urn:microsoft.com/office/officeart/2005/8/layout/vProcess5"/>
    <dgm:cxn modelId="{5FED429E-9A82-CE4B-A925-592B40122249}" type="presParOf" srcId="{D6E58F1E-1E56-6841-B51A-BAB7CD63636C}" destId="{CC067053-FFE2-E54A-92F5-632CE406F33C}" srcOrd="0" destOrd="0" presId="urn:microsoft.com/office/officeart/2005/8/layout/vProcess5"/>
    <dgm:cxn modelId="{7D493C55-5661-3D43-ADED-D3154E23C5DC}" type="presParOf" srcId="{D6E58F1E-1E56-6841-B51A-BAB7CD63636C}" destId="{7C64C29C-4017-9246-9648-410849323C92}" srcOrd="1" destOrd="0" presId="urn:microsoft.com/office/officeart/2005/8/layout/vProcess5"/>
    <dgm:cxn modelId="{EFE04838-5770-694E-9FB3-FDE209DB7EF8}" type="presParOf" srcId="{D6E58F1E-1E56-6841-B51A-BAB7CD63636C}" destId="{DE1056D3-3A15-7B4E-9207-8A3D0381BA7F}" srcOrd="2" destOrd="0" presId="urn:microsoft.com/office/officeart/2005/8/layout/vProcess5"/>
    <dgm:cxn modelId="{EAF2F07A-FAAF-CC49-8CEE-BF890D25AEFB}" type="presParOf" srcId="{D6E58F1E-1E56-6841-B51A-BAB7CD63636C}" destId="{7DA892A8-AA9D-E341-A71F-55BC88807B9D}" srcOrd="3" destOrd="0" presId="urn:microsoft.com/office/officeart/2005/8/layout/vProcess5"/>
    <dgm:cxn modelId="{25D3DBFF-ED39-3C4D-B9F9-ED975FBBF931}" type="presParOf" srcId="{D6E58F1E-1E56-6841-B51A-BAB7CD63636C}" destId="{04A1EC44-9CE1-E040-A783-91B76B09BE8A}" srcOrd="4" destOrd="0" presId="urn:microsoft.com/office/officeart/2005/8/layout/vProcess5"/>
    <dgm:cxn modelId="{12FC5AA4-E4B9-8D41-B97F-14A18C6731AC}" type="presParOf" srcId="{D6E58F1E-1E56-6841-B51A-BAB7CD63636C}" destId="{53619AAE-7196-094D-80A9-1439EDF2091D}" srcOrd="5" destOrd="0" presId="urn:microsoft.com/office/officeart/2005/8/layout/vProcess5"/>
    <dgm:cxn modelId="{DDCA820F-21DE-224F-ACD1-F70A8A637015}" type="presParOf" srcId="{D6E58F1E-1E56-6841-B51A-BAB7CD63636C}" destId="{B37EE9C9-DBAA-A04D-9C4F-6ED268D4F9D8}" srcOrd="6" destOrd="0" presId="urn:microsoft.com/office/officeart/2005/8/layout/vProcess5"/>
    <dgm:cxn modelId="{BB7A60F6-2C18-4241-9C9E-01B22DB5F090}" type="presParOf" srcId="{D6E58F1E-1E56-6841-B51A-BAB7CD63636C}" destId="{7B49464B-F2FF-EF4E-B3FB-F83FF680D2EB}" srcOrd="7" destOrd="0" presId="urn:microsoft.com/office/officeart/2005/8/layout/vProcess5"/>
    <dgm:cxn modelId="{206F008C-A590-F742-9C11-3F678EB7E081}" type="presParOf" srcId="{D6E58F1E-1E56-6841-B51A-BAB7CD63636C}" destId="{F8B00342-7D0A-9D49-8235-7401F7D0201C}" srcOrd="8" destOrd="0" presId="urn:microsoft.com/office/officeart/2005/8/layout/vProcess5"/>
    <dgm:cxn modelId="{666F9189-1FDB-A844-B66F-3F9E34084F6F}" type="presParOf" srcId="{D6E58F1E-1E56-6841-B51A-BAB7CD63636C}" destId="{DABE4D52-3F5A-8D49-9430-2E5ED3C36EC4}" srcOrd="9" destOrd="0" presId="urn:microsoft.com/office/officeart/2005/8/layout/vProcess5"/>
    <dgm:cxn modelId="{31A2B1E8-5304-C246-A835-EA9DC6422045}" type="presParOf" srcId="{D6E58F1E-1E56-6841-B51A-BAB7CD63636C}" destId="{DC362A9D-A58F-1A48-ACED-3FA741FF2974}" srcOrd="10" destOrd="0" presId="urn:microsoft.com/office/officeart/2005/8/layout/vProcess5"/>
    <dgm:cxn modelId="{93FEB919-E0DF-D446-AE08-6C9921A3A8BE}" type="presParOf" srcId="{D6E58F1E-1E56-6841-B51A-BAB7CD63636C}" destId="{42164686-BAF2-8641-B468-8785D5A23754}" srcOrd="11" destOrd="0" presId="urn:microsoft.com/office/officeart/2005/8/layout/vProcess5"/>
    <dgm:cxn modelId="{96A067EA-8656-9546-9028-704F8D25169D}" type="presParOf" srcId="{D6E58F1E-1E56-6841-B51A-BAB7CD63636C}" destId="{28FFE911-6252-2441-B311-E8430E4A5D25}" srcOrd="12" destOrd="0" presId="urn:microsoft.com/office/officeart/2005/8/layout/vProcess5"/>
    <dgm:cxn modelId="{B3D88C44-6381-AD49-B4E5-D82217101C18}" type="presParOf" srcId="{D6E58F1E-1E56-6841-B51A-BAB7CD63636C}" destId="{F99D0D01-6DFC-D347-A5BF-C35FE85CF20C}" srcOrd="13" destOrd="0" presId="urn:microsoft.com/office/officeart/2005/8/layout/vProcess5"/>
    <dgm:cxn modelId="{C6C59E52-AE92-E54E-9D64-8B25BA3C45A1}" type="presParOf" srcId="{D6E58F1E-1E56-6841-B51A-BAB7CD63636C}" destId="{81E88B2A-32B3-434F-A983-2653304BB5E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4C29C-4017-9246-9648-410849323C92}">
      <dsp:nvSpPr>
        <dsp:cNvPr id="0" name=""/>
        <dsp:cNvSpPr/>
      </dsp:nvSpPr>
      <dsp:spPr>
        <a:xfrm>
          <a:off x="0" y="30662"/>
          <a:ext cx="5794915" cy="85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endParaRPr lang="en-US" sz="3700" kern="1200" dirty="0"/>
        </a:p>
      </dsp:txBody>
      <dsp:txXfrm>
        <a:off x="25016" y="55678"/>
        <a:ext cx="4773342" cy="804069"/>
      </dsp:txXfrm>
    </dsp:sp>
    <dsp:sp modelId="{DE1056D3-3A15-7B4E-9207-8A3D0381BA7F}">
      <dsp:nvSpPr>
        <dsp:cNvPr id="0" name=""/>
        <dsp:cNvSpPr/>
      </dsp:nvSpPr>
      <dsp:spPr>
        <a:xfrm>
          <a:off x="432737" y="972726"/>
          <a:ext cx="5794915" cy="85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endParaRPr lang="en-US" sz="3700" kern="1200" dirty="0"/>
        </a:p>
      </dsp:txBody>
      <dsp:txXfrm>
        <a:off x="457753" y="997742"/>
        <a:ext cx="4756980" cy="804069"/>
      </dsp:txXfrm>
    </dsp:sp>
    <dsp:sp modelId="{7DA892A8-AA9D-E341-A71F-55BC88807B9D}">
      <dsp:nvSpPr>
        <dsp:cNvPr id="0" name=""/>
        <dsp:cNvSpPr/>
      </dsp:nvSpPr>
      <dsp:spPr>
        <a:xfrm>
          <a:off x="865474" y="1945453"/>
          <a:ext cx="5794915" cy="85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endParaRPr lang="en-US" sz="3700" kern="1200" dirty="0"/>
        </a:p>
      </dsp:txBody>
      <dsp:txXfrm>
        <a:off x="890490" y="1970469"/>
        <a:ext cx="4756980" cy="804069"/>
      </dsp:txXfrm>
    </dsp:sp>
    <dsp:sp modelId="{04A1EC44-9CE1-E040-A783-91B76B09BE8A}">
      <dsp:nvSpPr>
        <dsp:cNvPr id="0" name=""/>
        <dsp:cNvSpPr/>
      </dsp:nvSpPr>
      <dsp:spPr>
        <a:xfrm>
          <a:off x="1298211" y="2918179"/>
          <a:ext cx="5794915" cy="85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endParaRPr lang="en-US" sz="3700" kern="1200" dirty="0"/>
        </a:p>
      </dsp:txBody>
      <dsp:txXfrm>
        <a:off x="1323227" y="2943195"/>
        <a:ext cx="4756980" cy="804069"/>
      </dsp:txXfrm>
    </dsp:sp>
    <dsp:sp modelId="{53619AAE-7196-094D-80A9-1439EDF2091D}">
      <dsp:nvSpPr>
        <dsp:cNvPr id="0" name=""/>
        <dsp:cNvSpPr/>
      </dsp:nvSpPr>
      <dsp:spPr>
        <a:xfrm>
          <a:off x="1730948" y="3890906"/>
          <a:ext cx="5794915" cy="8541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endParaRPr lang="en-US" sz="3700" kern="1200" dirty="0"/>
        </a:p>
      </dsp:txBody>
      <dsp:txXfrm>
        <a:off x="1755964" y="3915922"/>
        <a:ext cx="4756980" cy="804069"/>
      </dsp:txXfrm>
    </dsp:sp>
    <dsp:sp modelId="{B37EE9C9-DBAA-A04D-9C4F-6ED268D4F9D8}">
      <dsp:nvSpPr>
        <dsp:cNvPr id="0" name=""/>
        <dsp:cNvSpPr/>
      </dsp:nvSpPr>
      <dsp:spPr>
        <a:xfrm>
          <a:off x="5239749" y="623968"/>
          <a:ext cx="555165" cy="55516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364661" y="623968"/>
        <a:ext cx="305341" cy="417762"/>
      </dsp:txXfrm>
    </dsp:sp>
    <dsp:sp modelId="{7B49464B-F2FF-EF4E-B3FB-F83FF680D2EB}">
      <dsp:nvSpPr>
        <dsp:cNvPr id="0" name=""/>
        <dsp:cNvSpPr/>
      </dsp:nvSpPr>
      <dsp:spPr>
        <a:xfrm>
          <a:off x="5672486" y="1596695"/>
          <a:ext cx="555165" cy="55516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797398" y="1596695"/>
        <a:ext cx="305341" cy="417762"/>
      </dsp:txXfrm>
    </dsp:sp>
    <dsp:sp modelId="{F8B00342-7D0A-9D49-8235-7401F7D0201C}">
      <dsp:nvSpPr>
        <dsp:cNvPr id="0" name=""/>
        <dsp:cNvSpPr/>
      </dsp:nvSpPr>
      <dsp:spPr>
        <a:xfrm>
          <a:off x="6105223" y="2555186"/>
          <a:ext cx="555165" cy="55516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230135" y="2555186"/>
        <a:ext cx="305341" cy="417762"/>
      </dsp:txXfrm>
    </dsp:sp>
    <dsp:sp modelId="{DABE4D52-3F5A-8D49-9430-2E5ED3C36EC4}">
      <dsp:nvSpPr>
        <dsp:cNvPr id="0" name=""/>
        <dsp:cNvSpPr/>
      </dsp:nvSpPr>
      <dsp:spPr>
        <a:xfrm>
          <a:off x="6537960" y="3537403"/>
          <a:ext cx="555165" cy="555165"/>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662872" y="3537403"/>
        <a:ext cx="305341" cy="4177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DF8CEA-B75A-2343-BC0C-84F9F938048D}" type="datetimeFigureOut">
              <a:rPr lang="en-US" smtClean="0"/>
              <a:t>11/11/18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16E15-8A9D-4548-8165-69CD15F4B7BC}" type="slidenum">
              <a:rPr lang="en-US" smtClean="0"/>
              <a:t>‹#›</a:t>
            </a:fld>
            <a:endParaRPr lang="en-US"/>
          </a:p>
        </p:txBody>
      </p:sp>
    </p:spTree>
    <p:extLst>
      <p:ext uri="{BB962C8B-B14F-4D97-AF65-F5344CB8AC3E}">
        <p14:creationId xmlns:p14="http://schemas.microsoft.com/office/powerpoint/2010/main" val="6727739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116E15-8A9D-4548-8165-69CD15F4B7BC}" type="slidenum">
              <a:rPr lang="en-US" smtClean="0"/>
              <a:t>1</a:t>
            </a:fld>
            <a:endParaRPr lang="en-US"/>
          </a:p>
        </p:txBody>
      </p:sp>
    </p:spTree>
    <p:extLst>
      <p:ext uri="{BB962C8B-B14F-4D97-AF65-F5344CB8AC3E}">
        <p14:creationId xmlns:p14="http://schemas.microsoft.com/office/powerpoint/2010/main" val="165077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home page now when you sign in online.</a:t>
            </a:r>
          </a:p>
          <a:p>
            <a:r>
              <a:rPr lang="en-US" dirty="0"/>
              <a:t>Point out the 5 areas at the Top – Teach, Assess, Develop, Report, Family…</a:t>
            </a:r>
          </a:p>
          <a:p>
            <a:r>
              <a:rPr lang="en-US" dirty="0"/>
              <a:t>The four buttons at the top of the home page were the four most-used tabs in TSG. In MYTSG they have been placed on the home page for quick access. </a:t>
            </a:r>
          </a:p>
          <a:p>
            <a:r>
              <a:rPr lang="en-US" dirty="0"/>
              <a:t>If you use the planning guide, your daily plans will show up on the right side of your home page</a:t>
            </a:r>
          </a:p>
          <a:p>
            <a:r>
              <a:rPr lang="en-US" dirty="0"/>
              <a:t>Any communication from </a:t>
            </a:r>
            <a:r>
              <a:rPr lang="en-US" dirty="0" err="1"/>
              <a:t>MyTSG</a:t>
            </a:r>
            <a:r>
              <a:rPr lang="en-US" dirty="0"/>
              <a:t> will be in the “Items that need your attention” area. </a:t>
            </a:r>
          </a:p>
        </p:txBody>
      </p:sp>
      <p:sp>
        <p:nvSpPr>
          <p:cNvPr id="4" name="Slide Number Placeholder 3"/>
          <p:cNvSpPr>
            <a:spLocks noGrp="1"/>
          </p:cNvSpPr>
          <p:nvPr>
            <p:ph type="sldNum" sz="quarter" idx="10"/>
          </p:nvPr>
        </p:nvSpPr>
        <p:spPr/>
        <p:txBody>
          <a:bodyPr/>
          <a:lstStyle/>
          <a:p>
            <a:fld id="{B0116E15-8A9D-4548-8165-69CD15F4B7BC}" type="slidenum">
              <a:rPr lang="en-US" smtClean="0"/>
              <a:t>16</a:t>
            </a:fld>
            <a:endParaRPr lang="en-US"/>
          </a:p>
        </p:txBody>
      </p:sp>
    </p:spTree>
    <p:extLst>
      <p:ext uri="{BB962C8B-B14F-4D97-AF65-F5344CB8AC3E}">
        <p14:creationId xmlns:p14="http://schemas.microsoft.com/office/powerpoint/2010/main" val="342491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“Develop” area online. Let them know you’ll explore it further when we get online </a:t>
            </a:r>
          </a:p>
          <a:p>
            <a:r>
              <a:rPr lang="en-US" dirty="0"/>
              <a:t>How to find the online version of the ODL to download.  It is in the ODL 10 hour free training. </a:t>
            </a:r>
          </a:p>
          <a:p>
            <a:r>
              <a:rPr lang="en-US" dirty="0"/>
              <a:t>Also, there are many courses you can take for free. </a:t>
            </a:r>
          </a:p>
        </p:txBody>
      </p:sp>
      <p:sp>
        <p:nvSpPr>
          <p:cNvPr id="4" name="Slide Number Placeholder 3"/>
          <p:cNvSpPr>
            <a:spLocks noGrp="1"/>
          </p:cNvSpPr>
          <p:nvPr>
            <p:ph type="sldNum" sz="quarter" idx="10"/>
          </p:nvPr>
        </p:nvSpPr>
        <p:spPr/>
        <p:txBody>
          <a:bodyPr/>
          <a:lstStyle/>
          <a:p>
            <a:fld id="{B0116E15-8A9D-4548-8165-69CD15F4B7BC}" type="slidenum">
              <a:rPr lang="en-US" smtClean="0"/>
              <a:t>17</a:t>
            </a:fld>
            <a:endParaRPr lang="en-US"/>
          </a:p>
        </p:txBody>
      </p:sp>
    </p:spTree>
    <p:extLst>
      <p:ext uri="{BB962C8B-B14F-4D97-AF65-F5344CB8AC3E}">
        <p14:creationId xmlns:p14="http://schemas.microsoft.com/office/powerpoint/2010/main" val="3188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activity where participants go through their version on the objectives and dimensions and put a mark next to all of the ones that are language independent – meaning you do not have to speak the language of the child and the child does not have to use words to show his/her knowledge, skills, and behavior. </a:t>
            </a:r>
          </a:p>
          <a:p>
            <a:r>
              <a:rPr lang="en-US" dirty="0"/>
              <a:t>I have them work in pairs and add them all up.</a:t>
            </a:r>
          </a:p>
          <a:p>
            <a:endParaRPr lang="en-US" dirty="0"/>
          </a:p>
          <a:p>
            <a:r>
              <a:rPr lang="en-US" dirty="0"/>
              <a:t>There are a total of 59 objectives and dimensions—between 30-34 of those end up being language independent</a:t>
            </a:r>
          </a:p>
          <a:p>
            <a:endParaRPr lang="en-US" dirty="0"/>
          </a:p>
        </p:txBody>
      </p:sp>
      <p:sp>
        <p:nvSpPr>
          <p:cNvPr id="4" name="Slide Number Placeholder 3"/>
          <p:cNvSpPr>
            <a:spLocks noGrp="1"/>
          </p:cNvSpPr>
          <p:nvPr>
            <p:ph type="sldNum" sz="quarter" idx="10"/>
          </p:nvPr>
        </p:nvSpPr>
        <p:spPr/>
        <p:txBody>
          <a:bodyPr/>
          <a:lstStyle/>
          <a:p>
            <a:fld id="{B0116E15-8A9D-4548-8165-69CD15F4B7BC}" type="slidenum">
              <a:rPr lang="en-US" smtClean="0"/>
              <a:t>18</a:t>
            </a:fld>
            <a:endParaRPr lang="en-US"/>
          </a:p>
        </p:txBody>
      </p:sp>
    </p:spTree>
    <p:extLst>
      <p:ext uri="{BB962C8B-B14F-4D97-AF65-F5344CB8AC3E}">
        <p14:creationId xmlns:p14="http://schemas.microsoft.com/office/powerpoint/2010/main" val="410037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Spot forms</a:t>
            </a:r>
          </a:p>
          <a:p>
            <a:r>
              <a:rPr lang="en-US" dirty="0"/>
              <a:t>Assessment Opportunity Cards. You find these in the Gold Question Mark area of the Assess Area.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Both are in the Assessment Area </a:t>
            </a:r>
          </a:p>
          <a:p>
            <a:r>
              <a:rPr lang="en-US" dirty="0"/>
              <a:t>Intentional Teaching Experiences are in the Teach Area</a:t>
            </a:r>
          </a:p>
          <a:p>
            <a:endParaRPr lang="en-US" dirty="0"/>
          </a:p>
        </p:txBody>
      </p:sp>
      <p:sp>
        <p:nvSpPr>
          <p:cNvPr id="4" name="Slide Number Placeholder 3"/>
          <p:cNvSpPr>
            <a:spLocks noGrp="1"/>
          </p:cNvSpPr>
          <p:nvPr>
            <p:ph type="sldNum" sz="quarter" idx="10"/>
          </p:nvPr>
        </p:nvSpPr>
        <p:spPr/>
        <p:txBody>
          <a:bodyPr/>
          <a:lstStyle/>
          <a:p>
            <a:fld id="{B0116E15-8A9D-4548-8165-69CD15F4B7BC}" type="slidenum">
              <a:rPr lang="en-US" smtClean="0"/>
              <a:t>19</a:t>
            </a:fld>
            <a:endParaRPr lang="en-US"/>
          </a:p>
        </p:txBody>
      </p:sp>
    </p:spTree>
    <p:extLst>
      <p:ext uri="{BB962C8B-B14F-4D97-AF65-F5344CB8AC3E}">
        <p14:creationId xmlns:p14="http://schemas.microsoft.com/office/powerpoint/2010/main" val="908766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116E15-8A9D-4548-8165-69CD15F4B7BC}" type="slidenum">
              <a:rPr lang="en-US" smtClean="0"/>
              <a:t>20</a:t>
            </a:fld>
            <a:endParaRPr lang="en-US"/>
          </a:p>
        </p:txBody>
      </p:sp>
    </p:spTree>
    <p:extLst>
      <p:ext uri="{BB962C8B-B14F-4D97-AF65-F5344CB8AC3E}">
        <p14:creationId xmlns:p14="http://schemas.microsoft.com/office/powerpoint/2010/main" val="355081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intro training</a:t>
            </a:r>
          </a:p>
        </p:txBody>
      </p:sp>
      <p:sp>
        <p:nvSpPr>
          <p:cNvPr id="4" name="Slide Number Placeholder 3"/>
          <p:cNvSpPr>
            <a:spLocks noGrp="1"/>
          </p:cNvSpPr>
          <p:nvPr>
            <p:ph type="sldNum" sz="quarter" idx="10"/>
          </p:nvPr>
        </p:nvSpPr>
        <p:spPr/>
        <p:txBody>
          <a:bodyPr/>
          <a:lstStyle/>
          <a:p>
            <a:fld id="{B0116E15-8A9D-4548-8165-69CD15F4B7BC}" type="slidenum">
              <a:rPr lang="en-US" smtClean="0"/>
              <a:t>3</a:t>
            </a:fld>
            <a:endParaRPr lang="en-US"/>
          </a:p>
        </p:txBody>
      </p:sp>
    </p:spTree>
    <p:extLst>
      <p:ext uri="{BB962C8B-B14F-4D97-AF65-F5344CB8AC3E}">
        <p14:creationId xmlns:p14="http://schemas.microsoft.com/office/powerpoint/2010/main" val="42372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the One sheet Objective and Dimensions</a:t>
            </a:r>
          </a:p>
          <a:p>
            <a:r>
              <a:rPr lang="en-US" dirty="0"/>
              <a:t>Do the “Objectives and You” activity</a:t>
            </a:r>
          </a:p>
        </p:txBody>
      </p:sp>
      <p:sp>
        <p:nvSpPr>
          <p:cNvPr id="4" name="Slide Number Placeholder 3"/>
          <p:cNvSpPr>
            <a:spLocks noGrp="1"/>
          </p:cNvSpPr>
          <p:nvPr>
            <p:ph type="sldNum" sz="quarter" idx="5"/>
          </p:nvPr>
        </p:nvSpPr>
        <p:spPr/>
        <p:txBody>
          <a:bodyPr/>
          <a:lstStyle/>
          <a:p>
            <a:fld id="{B0116E15-8A9D-4548-8165-69CD15F4B7BC}" type="slidenum">
              <a:rPr lang="en-US" smtClean="0"/>
              <a:t>4</a:t>
            </a:fld>
            <a:endParaRPr lang="en-US"/>
          </a:p>
        </p:txBody>
      </p:sp>
    </p:spTree>
    <p:extLst>
      <p:ext uri="{BB962C8B-B14F-4D97-AF65-F5344CB8AC3E}">
        <p14:creationId xmlns:p14="http://schemas.microsoft.com/office/powerpoint/2010/main" val="92866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those color bands mean? </a:t>
            </a:r>
          </a:p>
          <a:p>
            <a:endParaRPr lang="en-US" dirty="0"/>
          </a:p>
          <a:p>
            <a:r>
              <a:rPr lang="en-US" dirty="0"/>
              <a:t>Note that at PreK 3, it changes from birthday to year in school. PreK 3 is two years before K based on the K cutoff date in the child’s home school district. </a:t>
            </a:r>
          </a:p>
          <a:p>
            <a:endParaRPr lang="en-US" dirty="0"/>
          </a:p>
          <a:p>
            <a:endParaRPr lang="en-US" dirty="0"/>
          </a:p>
        </p:txBody>
      </p:sp>
      <p:sp>
        <p:nvSpPr>
          <p:cNvPr id="4" name="Slide Number Placeholder 3"/>
          <p:cNvSpPr>
            <a:spLocks noGrp="1"/>
          </p:cNvSpPr>
          <p:nvPr>
            <p:ph type="sldNum" sz="quarter" idx="10"/>
          </p:nvPr>
        </p:nvSpPr>
        <p:spPr/>
        <p:txBody>
          <a:bodyPr/>
          <a:lstStyle/>
          <a:p>
            <a:fld id="{B0116E15-8A9D-4548-8165-69CD15F4B7BC}" type="slidenum">
              <a:rPr lang="en-US" smtClean="0"/>
              <a:t>5</a:t>
            </a:fld>
            <a:endParaRPr lang="en-US"/>
          </a:p>
        </p:txBody>
      </p:sp>
    </p:spTree>
    <p:extLst>
      <p:ext uri="{BB962C8B-B14F-4D97-AF65-F5344CB8AC3E}">
        <p14:creationId xmlns:p14="http://schemas.microsoft.com/office/powerpoint/2010/main" val="427125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116E15-8A9D-4548-8165-69CD15F4B7BC}" type="slidenum">
              <a:rPr lang="en-US" smtClean="0"/>
              <a:t>8</a:t>
            </a:fld>
            <a:endParaRPr lang="en-US"/>
          </a:p>
        </p:txBody>
      </p:sp>
    </p:spTree>
    <p:extLst>
      <p:ext uri="{BB962C8B-B14F-4D97-AF65-F5344CB8AC3E}">
        <p14:creationId xmlns:p14="http://schemas.microsoft.com/office/powerpoint/2010/main" val="247637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these look when you are online in </a:t>
            </a:r>
            <a:r>
              <a:rPr lang="en-US" dirty="0" err="1"/>
              <a:t>MyTSG</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B0116E15-8A9D-4548-8165-69CD15F4B7BC}" type="slidenum">
              <a:rPr lang="en-US" smtClean="0"/>
              <a:t>10</a:t>
            </a:fld>
            <a:endParaRPr lang="en-US"/>
          </a:p>
        </p:txBody>
      </p:sp>
    </p:spTree>
    <p:extLst>
      <p:ext uri="{BB962C8B-B14F-4D97-AF65-F5344CB8AC3E}">
        <p14:creationId xmlns:p14="http://schemas.microsoft.com/office/powerpoint/2010/main" val="402799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116E15-8A9D-4548-8165-69CD15F4B7BC}" type="slidenum">
              <a:rPr lang="en-US" smtClean="0"/>
              <a:t>12</a:t>
            </a:fld>
            <a:endParaRPr lang="en-US"/>
          </a:p>
        </p:txBody>
      </p:sp>
    </p:spTree>
    <p:extLst>
      <p:ext uri="{BB962C8B-B14F-4D97-AF65-F5344CB8AC3E}">
        <p14:creationId xmlns:p14="http://schemas.microsoft.com/office/powerpoint/2010/main" val="153110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116E15-8A9D-4548-8165-69CD15F4B7BC}" type="slidenum">
              <a:rPr lang="en-US" smtClean="0"/>
              <a:t>13</a:t>
            </a:fld>
            <a:endParaRPr lang="en-US"/>
          </a:p>
        </p:txBody>
      </p:sp>
    </p:spTree>
    <p:extLst>
      <p:ext uri="{BB962C8B-B14F-4D97-AF65-F5344CB8AC3E}">
        <p14:creationId xmlns:p14="http://schemas.microsoft.com/office/powerpoint/2010/main" val="50171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we discuss how some indicators have many facets and that a child must be meeting all of the components of an indicator in a piece of documentation in order to give it an even-numbered level. </a:t>
            </a:r>
          </a:p>
          <a:p>
            <a:endParaRPr lang="en-US" dirty="0"/>
          </a:p>
          <a:p>
            <a:r>
              <a:rPr lang="en-US" dirty="0"/>
              <a:t>When writing notes, make sure you include information about consistency. You should note whether this is the first time you have seen the child do the skill, or if you have seen it several times over a couple of weeks, etc. That will help you know whether it is consistent. </a:t>
            </a:r>
          </a:p>
          <a:p>
            <a:endParaRPr lang="en-US" dirty="0"/>
          </a:p>
          <a:p>
            <a:r>
              <a:rPr lang="en-US" dirty="0"/>
              <a:t>Talk about the difference in how many pieces of documentation you may need for level 2 versus level 6 in Objective 20a. </a:t>
            </a:r>
          </a:p>
          <a:p>
            <a:endParaRPr lang="en-US" dirty="0"/>
          </a:p>
          <a:p>
            <a:endParaRPr lang="en-US" dirty="0"/>
          </a:p>
        </p:txBody>
      </p:sp>
      <p:sp>
        <p:nvSpPr>
          <p:cNvPr id="4" name="Slide Number Placeholder 3"/>
          <p:cNvSpPr>
            <a:spLocks noGrp="1"/>
          </p:cNvSpPr>
          <p:nvPr>
            <p:ph type="sldNum" sz="quarter" idx="10"/>
          </p:nvPr>
        </p:nvSpPr>
        <p:spPr/>
        <p:txBody>
          <a:bodyPr/>
          <a:lstStyle/>
          <a:p>
            <a:fld id="{B0116E15-8A9D-4548-8165-69CD15F4B7BC}" type="slidenum">
              <a:rPr lang="en-US" smtClean="0"/>
              <a:t>15</a:t>
            </a:fld>
            <a:endParaRPr lang="en-US"/>
          </a:p>
        </p:txBody>
      </p:sp>
    </p:spTree>
    <p:extLst>
      <p:ext uri="{BB962C8B-B14F-4D97-AF65-F5344CB8AC3E}">
        <p14:creationId xmlns:p14="http://schemas.microsoft.com/office/powerpoint/2010/main" val="117208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2BE580-4A13-0B47-AF4B-845A41592325}"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283830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BE580-4A13-0B47-AF4B-845A41592325}"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225294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BE580-4A13-0B47-AF4B-845A41592325}"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86036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2BE580-4A13-0B47-AF4B-845A41592325}"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281439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2BE580-4A13-0B47-AF4B-845A41592325}"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196701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2BE580-4A13-0B47-AF4B-845A41592325}"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401631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2BE580-4A13-0B47-AF4B-845A41592325}" type="datetimeFigureOut">
              <a:rPr lang="en-US" smtClean="0"/>
              <a:t>11/11/18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187433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2BE580-4A13-0B47-AF4B-845A41592325}" type="datetimeFigureOut">
              <a:rPr lang="en-US" smtClean="0"/>
              <a:t>11/11/18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2159094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BE580-4A13-0B47-AF4B-845A41592325}" type="datetimeFigureOut">
              <a:rPr lang="en-US" smtClean="0"/>
              <a:t>11/11/18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404679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2BE580-4A13-0B47-AF4B-845A41592325}"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170293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2BE580-4A13-0B47-AF4B-845A41592325}"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4E960E-A0F5-C24D-A3EF-D5D7DA595985}" type="slidenum">
              <a:rPr lang="en-US" smtClean="0"/>
              <a:t>‹#›</a:t>
            </a:fld>
            <a:endParaRPr lang="en-US"/>
          </a:p>
        </p:txBody>
      </p:sp>
    </p:spTree>
    <p:extLst>
      <p:ext uri="{BB962C8B-B14F-4D97-AF65-F5344CB8AC3E}">
        <p14:creationId xmlns:p14="http://schemas.microsoft.com/office/powerpoint/2010/main" val="277920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BE580-4A13-0B47-AF4B-845A41592325}" type="datetimeFigureOut">
              <a:rPr lang="en-US" smtClean="0"/>
              <a:t>11/11/18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960E-A0F5-C24D-A3EF-D5D7DA595985}" type="slidenum">
              <a:rPr lang="en-US" smtClean="0"/>
              <a:t>‹#›</a:t>
            </a:fld>
            <a:endParaRPr lang="en-US"/>
          </a:p>
        </p:txBody>
      </p:sp>
    </p:spTree>
    <p:extLst>
      <p:ext uri="{BB962C8B-B14F-4D97-AF65-F5344CB8AC3E}">
        <p14:creationId xmlns:p14="http://schemas.microsoft.com/office/powerpoint/2010/main" val="3218776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8-04-17 at 4.24.56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69" r="369"/>
          <a:stretch/>
        </p:blipFill>
        <p:spPr>
          <a:xfrm>
            <a:off x="457199" y="363666"/>
            <a:ext cx="8229600" cy="6188075"/>
          </a:xfrm>
        </p:spPr>
      </p:pic>
      <p:sp>
        <p:nvSpPr>
          <p:cNvPr id="10" name="Rectangle 9"/>
          <p:cNvSpPr/>
          <p:nvPr/>
        </p:nvSpPr>
        <p:spPr>
          <a:xfrm>
            <a:off x="2778720" y="5294005"/>
            <a:ext cx="3872605" cy="8425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195628" y="5115097"/>
            <a:ext cx="4752741" cy="1200329"/>
          </a:xfrm>
          <a:prstGeom prst="rect">
            <a:avLst/>
          </a:prstGeom>
          <a:solidFill>
            <a:schemeClr val="bg1"/>
          </a:solidFill>
        </p:spPr>
        <p:txBody>
          <a:bodyPr wrap="square" rtlCol="0">
            <a:spAutoFit/>
          </a:bodyPr>
          <a:lstStyle/>
          <a:p>
            <a:pPr algn="ctr"/>
            <a:r>
              <a:rPr lang="en-US" sz="2400" b="1" dirty="0">
                <a:solidFill>
                  <a:schemeClr val="accent1"/>
                </a:solidFill>
              </a:rPr>
              <a:t>An Overview of My Teaching Strategies GOLD</a:t>
            </a:r>
          </a:p>
          <a:p>
            <a:pPr algn="ctr"/>
            <a:endParaRPr lang="en-US" sz="2400" b="1" dirty="0">
              <a:solidFill>
                <a:schemeClr val="accent1"/>
              </a:solidFill>
            </a:endParaRPr>
          </a:p>
        </p:txBody>
      </p:sp>
    </p:spTree>
    <p:extLst>
      <p:ext uri="{BB962C8B-B14F-4D97-AF65-F5344CB8AC3E}">
        <p14:creationId xmlns:p14="http://schemas.microsoft.com/office/powerpoint/2010/main" val="310923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22.0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8105" t="-1391" r="1701" b="3414"/>
          <a:stretch/>
        </p:blipFill>
        <p:spPr>
          <a:xfrm>
            <a:off x="213747" y="377245"/>
            <a:ext cx="8713361" cy="6199394"/>
          </a:xfrm>
        </p:spPr>
      </p:pic>
    </p:spTree>
    <p:extLst>
      <p:ext uri="{BB962C8B-B14F-4D97-AF65-F5344CB8AC3E}">
        <p14:creationId xmlns:p14="http://schemas.microsoft.com/office/powerpoint/2010/main" val="3309698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16D6E3-89F6-6741-BD29-DBA83F31B5AC}"/>
              </a:ext>
            </a:extLst>
          </p:cNvPr>
          <p:cNvPicPr>
            <a:picLocks noChangeAspect="1"/>
          </p:cNvPicPr>
          <p:nvPr/>
        </p:nvPicPr>
        <p:blipFill>
          <a:blip r:embed="rId2"/>
          <a:stretch>
            <a:fillRect/>
          </a:stretch>
        </p:blipFill>
        <p:spPr>
          <a:xfrm>
            <a:off x="55872" y="142336"/>
            <a:ext cx="9032256" cy="6218668"/>
          </a:xfrm>
          <a:prstGeom prst="rect">
            <a:avLst/>
          </a:prstGeom>
        </p:spPr>
      </p:pic>
    </p:spTree>
    <p:extLst>
      <p:ext uri="{BB962C8B-B14F-4D97-AF65-F5344CB8AC3E}">
        <p14:creationId xmlns:p14="http://schemas.microsoft.com/office/powerpoint/2010/main" val="2630708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A90B0-5B0F-0A42-A50B-AADC65E29CAD}"/>
              </a:ext>
            </a:extLst>
          </p:cNvPr>
          <p:cNvPicPr>
            <a:picLocks noChangeAspect="1"/>
          </p:cNvPicPr>
          <p:nvPr/>
        </p:nvPicPr>
        <p:blipFill>
          <a:blip r:embed="rId3"/>
          <a:stretch>
            <a:fillRect/>
          </a:stretch>
        </p:blipFill>
        <p:spPr>
          <a:xfrm>
            <a:off x="112807" y="138022"/>
            <a:ext cx="8918386" cy="6211019"/>
          </a:xfrm>
          <a:prstGeom prst="rect">
            <a:avLst/>
          </a:prstGeom>
        </p:spPr>
      </p:pic>
    </p:spTree>
    <p:extLst>
      <p:ext uri="{BB962C8B-B14F-4D97-AF65-F5344CB8AC3E}">
        <p14:creationId xmlns:p14="http://schemas.microsoft.com/office/powerpoint/2010/main" val="344719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22.38 PM.png"/>
          <p:cNvPicPr>
            <a:picLocks noGrp="1" noChangeAspect="1"/>
          </p:cNvPicPr>
          <p:nvPr>
            <p:ph idx="1"/>
          </p:nvPr>
        </p:nvPicPr>
        <p:blipFill>
          <a:blip r:embed="rId3">
            <a:extLst>
              <a:ext uri="{28A0092B-C50C-407E-A947-70E740481C1C}">
                <a14:useLocalDpi xmlns:a14="http://schemas.microsoft.com/office/drawing/2010/main" val="0"/>
              </a:ext>
            </a:extLst>
          </a:blip>
          <a:srcRect t="853" b="853"/>
          <a:stretch>
            <a:fillRect/>
          </a:stretch>
        </p:blipFill>
        <p:spPr>
          <a:xfrm>
            <a:off x="457200" y="563144"/>
            <a:ext cx="8229600" cy="5597525"/>
          </a:xfrm>
        </p:spPr>
      </p:pic>
    </p:spTree>
    <p:extLst>
      <p:ext uri="{BB962C8B-B14F-4D97-AF65-F5344CB8AC3E}">
        <p14:creationId xmlns:p14="http://schemas.microsoft.com/office/powerpoint/2010/main" val="240660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5793A-A1D9-0045-B1F1-6533DB67235C}"/>
              </a:ext>
            </a:extLst>
          </p:cNvPr>
          <p:cNvPicPr>
            <a:picLocks noChangeAspect="1"/>
          </p:cNvPicPr>
          <p:nvPr/>
        </p:nvPicPr>
        <p:blipFill rotWithShape="1">
          <a:blip r:embed="rId2"/>
          <a:srcRect l="7058"/>
          <a:stretch/>
        </p:blipFill>
        <p:spPr>
          <a:xfrm>
            <a:off x="-1" y="0"/>
            <a:ext cx="9194105" cy="6858000"/>
          </a:xfrm>
          <a:prstGeom prst="rect">
            <a:avLst/>
          </a:prstGeom>
        </p:spPr>
      </p:pic>
    </p:spTree>
    <p:extLst>
      <p:ext uri="{BB962C8B-B14F-4D97-AF65-F5344CB8AC3E}">
        <p14:creationId xmlns:p14="http://schemas.microsoft.com/office/powerpoint/2010/main" val="291655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20.22 PM.png"/>
          <p:cNvPicPr>
            <a:picLocks noGrp="1" noChangeAspect="1"/>
          </p:cNvPicPr>
          <p:nvPr>
            <p:ph idx="1"/>
          </p:nvPr>
        </p:nvPicPr>
        <p:blipFill>
          <a:blip r:embed="rId3">
            <a:extLst>
              <a:ext uri="{28A0092B-C50C-407E-A947-70E740481C1C}">
                <a14:useLocalDpi xmlns:a14="http://schemas.microsoft.com/office/drawing/2010/main" val="0"/>
              </a:ext>
            </a:extLst>
          </a:blip>
          <a:srcRect l="183" r="183"/>
          <a:stretch>
            <a:fillRect/>
          </a:stretch>
        </p:blipFill>
        <p:spPr>
          <a:xfrm>
            <a:off x="70484" y="172528"/>
            <a:ext cx="9038750" cy="6245525"/>
          </a:xfrm>
        </p:spPr>
      </p:pic>
    </p:spTree>
    <p:extLst>
      <p:ext uri="{BB962C8B-B14F-4D97-AF65-F5344CB8AC3E}">
        <p14:creationId xmlns:p14="http://schemas.microsoft.com/office/powerpoint/2010/main" val="1310936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19.14 PM.png"/>
          <p:cNvPicPr>
            <a:picLocks noGrp="1" noChangeAspect="1"/>
          </p:cNvPicPr>
          <p:nvPr>
            <p:ph idx="1"/>
          </p:nvPr>
        </p:nvPicPr>
        <p:blipFill>
          <a:blip r:embed="rId3">
            <a:extLst>
              <a:ext uri="{28A0092B-C50C-407E-A947-70E740481C1C}">
                <a14:useLocalDpi xmlns:a14="http://schemas.microsoft.com/office/drawing/2010/main" val="0"/>
              </a:ext>
            </a:extLst>
          </a:blip>
          <a:srcRect l="2157" r="2157"/>
          <a:stretch>
            <a:fillRect/>
          </a:stretch>
        </p:blipFill>
        <p:spPr>
          <a:xfrm>
            <a:off x="457200" y="377825"/>
            <a:ext cx="8229600" cy="5934075"/>
          </a:xfrm>
        </p:spPr>
      </p:pic>
    </p:spTree>
    <p:extLst>
      <p:ext uri="{BB962C8B-B14F-4D97-AF65-F5344CB8AC3E}">
        <p14:creationId xmlns:p14="http://schemas.microsoft.com/office/powerpoint/2010/main" val="2641326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18.58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27" b="2313"/>
          <a:stretch/>
        </p:blipFill>
        <p:spPr>
          <a:xfrm>
            <a:off x="0" y="201198"/>
            <a:ext cx="9152201" cy="6237118"/>
          </a:xfrm>
        </p:spPr>
      </p:pic>
    </p:spTree>
    <p:extLst>
      <p:ext uri="{BB962C8B-B14F-4D97-AF65-F5344CB8AC3E}">
        <p14:creationId xmlns:p14="http://schemas.microsoft.com/office/powerpoint/2010/main" val="2046160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8 at 1.47.48 PM.png"/>
          <p:cNvPicPr>
            <a:picLocks noGrp="1" noChangeAspect="1"/>
          </p:cNvPicPr>
          <p:nvPr>
            <p:ph idx="1"/>
          </p:nvPr>
        </p:nvPicPr>
        <p:blipFill>
          <a:blip r:embed="rId3">
            <a:extLst>
              <a:ext uri="{28A0092B-C50C-407E-A947-70E740481C1C}">
                <a14:useLocalDpi xmlns:a14="http://schemas.microsoft.com/office/drawing/2010/main" val="0"/>
              </a:ext>
            </a:extLst>
          </a:blip>
          <a:srcRect t="110" b="110"/>
          <a:stretch>
            <a:fillRect/>
          </a:stretch>
        </p:blipFill>
        <p:spPr>
          <a:xfrm>
            <a:off x="457200" y="547688"/>
            <a:ext cx="8229600" cy="5578475"/>
          </a:xfrm>
        </p:spPr>
      </p:pic>
    </p:spTree>
    <p:extLst>
      <p:ext uri="{BB962C8B-B14F-4D97-AF65-F5344CB8AC3E}">
        <p14:creationId xmlns:p14="http://schemas.microsoft.com/office/powerpoint/2010/main" val="2304188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5.02.11 PM.png"/>
          <p:cNvPicPr>
            <a:picLocks noGrp="1" noChangeAspect="1"/>
          </p:cNvPicPr>
          <p:nvPr>
            <p:ph idx="1"/>
          </p:nvPr>
        </p:nvPicPr>
        <p:blipFill>
          <a:blip r:embed="rId3">
            <a:extLst>
              <a:ext uri="{28A0092B-C50C-407E-A947-70E740481C1C}">
                <a14:useLocalDpi xmlns:a14="http://schemas.microsoft.com/office/drawing/2010/main" val="0"/>
              </a:ext>
            </a:extLst>
          </a:blip>
          <a:srcRect l="377" r="377"/>
          <a:stretch>
            <a:fillRect/>
          </a:stretch>
        </p:blipFill>
        <p:spPr>
          <a:xfrm>
            <a:off x="457200" y="568325"/>
            <a:ext cx="8229600" cy="5702300"/>
          </a:xfrm>
        </p:spPr>
      </p:pic>
    </p:spTree>
    <p:extLst>
      <p:ext uri="{BB962C8B-B14F-4D97-AF65-F5344CB8AC3E}">
        <p14:creationId xmlns:p14="http://schemas.microsoft.com/office/powerpoint/2010/main" val="135614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9949D3-99C1-324B-9F2E-47037423DDA3}"/>
              </a:ext>
            </a:extLst>
          </p:cNvPr>
          <p:cNvPicPr>
            <a:picLocks noGrp="1" noChangeAspect="1"/>
          </p:cNvPicPr>
          <p:nvPr>
            <p:ph idx="1"/>
          </p:nvPr>
        </p:nvPicPr>
        <p:blipFill>
          <a:blip r:embed="rId2"/>
          <a:stretch>
            <a:fillRect/>
          </a:stretch>
        </p:blipFill>
        <p:spPr>
          <a:xfrm>
            <a:off x="-11606" y="71890"/>
            <a:ext cx="9155606" cy="6786110"/>
          </a:xfrm>
        </p:spPr>
      </p:pic>
    </p:spTree>
    <p:extLst>
      <p:ext uri="{BB962C8B-B14F-4D97-AF65-F5344CB8AC3E}">
        <p14:creationId xmlns:p14="http://schemas.microsoft.com/office/powerpoint/2010/main" val="2960502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0B014-D90D-F94E-B701-DF321BD15CD2}"/>
              </a:ext>
            </a:extLst>
          </p:cNvPr>
          <p:cNvPicPr>
            <a:picLocks noChangeAspect="1"/>
          </p:cNvPicPr>
          <p:nvPr/>
        </p:nvPicPr>
        <p:blipFill>
          <a:blip r:embed="rId3"/>
          <a:stretch>
            <a:fillRect/>
          </a:stretch>
        </p:blipFill>
        <p:spPr>
          <a:xfrm>
            <a:off x="-1" y="1786636"/>
            <a:ext cx="9144000" cy="3974841"/>
          </a:xfrm>
          <a:prstGeom prst="rect">
            <a:avLst/>
          </a:prstGeom>
        </p:spPr>
      </p:pic>
      <p:sp>
        <p:nvSpPr>
          <p:cNvPr id="3" name="TextBox 2">
            <a:extLst>
              <a:ext uri="{FF2B5EF4-FFF2-40B4-BE49-F238E27FC236}">
                <a16:creationId xmlns:a16="http://schemas.microsoft.com/office/drawing/2014/main" id="{245F904A-4377-F84F-995B-F3ECDDF7ADC8}"/>
              </a:ext>
            </a:extLst>
          </p:cNvPr>
          <p:cNvSpPr txBox="1"/>
          <p:nvPr/>
        </p:nvSpPr>
        <p:spPr>
          <a:xfrm>
            <a:off x="3195116" y="699708"/>
            <a:ext cx="2753767" cy="830997"/>
          </a:xfrm>
          <a:prstGeom prst="rect">
            <a:avLst/>
          </a:prstGeom>
          <a:noFill/>
        </p:spPr>
        <p:txBody>
          <a:bodyPr wrap="none" rtlCol="0">
            <a:spAutoFit/>
          </a:bodyPr>
          <a:lstStyle/>
          <a:p>
            <a:r>
              <a:rPr lang="en-US" sz="4800" b="1" dirty="0">
                <a:solidFill>
                  <a:schemeClr val="accent1">
                    <a:lumMod val="75000"/>
                  </a:schemeClr>
                </a:solidFill>
              </a:rPr>
              <a:t>Questions</a:t>
            </a:r>
          </a:p>
        </p:txBody>
      </p:sp>
    </p:spTree>
    <p:extLst>
      <p:ext uri="{BB962C8B-B14F-4D97-AF65-F5344CB8AC3E}">
        <p14:creationId xmlns:p14="http://schemas.microsoft.com/office/powerpoint/2010/main" val="427204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1BFE70-6340-184A-8158-E0E218EB4D4A}"/>
              </a:ext>
            </a:extLst>
          </p:cNvPr>
          <p:cNvPicPr>
            <a:picLocks noGrp="1" noChangeAspect="1"/>
          </p:cNvPicPr>
          <p:nvPr>
            <p:ph idx="1"/>
          </p:nvPr>
        </p:nvPicPr>
        <p:blipFill>
          <a:blip r:embed="rId3"/>
          <a:stretch>
            <a:fillRect/>
          </a:stretch>
        </p:blipFill>
        <p:spPr>
          <a:xfrm>
            <a:off x="426721" y="271848"/>
            <a:ext cx="8221194" cy="6128952"/>
          </a:xfrm>
        </p:spPr>
      </p:pic>
      <p:pic>
        <p:nvPicPr>
          <p:cNvPr id="7" name="Picture 6">
            <a:extLst>
              <a:ext uri="{FF2B5EF4-FFF2-40B4-BE49-F238E27FC236}">
                <a16:creationId xmlns:a16="http://schemas.microsoft.com/office/drawing/2014/main" id="{C836BE70-626E-FE44-A600-DA1AC80A642F}"/>
              </a:ext>
            </a:extLst>
          </p:cNvPr>
          <p:cNvPicPr>
            <a:picLocks noChangeAspect="1"/>
          </p:cNvPicPr>
          <p:nvPr/>
        </p:nvPicPr>
        <p:blipFill>
          <a:blip r:embed="rId4"/>
          <a:stretch>
            <a:fillRect/>
          </a:stretch>
        </p:blipFill>
        <p:spPr>
          <a:xfrm>
            <a:off x="6400799" y="1858010"/>
            <a:ext cx="1800075" cy="743909"/>
          </a:xfrm>
          <a:prstGeom prst="rect">
            <a:avLst/>
          </a:prstGeom>
        </p:spPr>
      </p:pic>
      <p:pic>
        <p:nvPicPr>
          <p:cNvPr id="9" name="Picture 8">
            <a:extLst>
              <a:ext uri="{FF2B5EF4-FFF2-40B4-BE49-F238E27FC236}">
                <a16:creationId xmlns:a16="http://schemas.microsoft.com/office/drawing/2014/main" id="{CE6F8906-F750-B848-AA1C-F9E177CBF746}"/>
              </a:ext>
            </a:extLst>
          </p:cNvPr>
          <p:cNvPicPr>
            <a:picLocks noChangeAspect="1"/>
          </p:cNvPicPr>
          <p:nvPr/>
        </p:nvPicPr>
        <p:blipFill>
          <a:blip r:embed="rId5"/>
          <a:stretch>
            <a:fillRect/>
          </a:stretch>
        </p:blipFill>
        <p:spPr>
          <a:xfrm>
            <a:off x="6400799" y="4009119"/>
            <a:ext cx="1722996" cy="758939"/>
          </a:xfrm>
          <a:prstGeom prst="rect">
            <a:avLst/>
          </a:prstGeom>
        </p:spPr>
      </p:pic>
      <p:pic>
        <p:nvPicPr>
          <p:cNvPr id="11" name="Picture 10">
            <a:extLst>
              <a:ext uri="{FF2B5EF4-FFF2-40B4-BE49-F238E27FC236}">
                <a16:creationId xmlns:a16="http://schemas.microsoft.com/office/drawing/2014/main" id="{D7D87713-9BB0-044B-A8D3-E1D54E3F5714}"/>
              </a:ext>
            </a:extLst>
          </p:cNvPr>
          <p:cNvPicPr>
            <a:picLocks noChangeAspect="1"/>
          </p:cNvPicPr>
          <p:nvPr/>
        </p:nvPicPr>
        <p:blipFill>
          <a:blip r:embed="rId6"/>
          <a:stretch>
            <a:fillRect/>
          </a:stretch>
        </p:blipFill>
        <p:spPr>
          <a:xfrm>
            <a:off x="934720" y="4009119"/>
            <a:ext cx="1831340" cy="1002679"/>
          </a:xfrm>
          <a:prstGeom prst="rect">
            <a:avLst/>
          </a:prstGeom>
        </p:spPr>
      </p:pic>
      <p:pic>
        <p:nvPicPr>
          <p:cNvPr id="13" name="Picture 12">
            <a:extLst>
              <a:ext uri="{FF2B5EF4-FFF2-40B4-BE49-F238E27FC236}">
                <a16:creationId xmlns:a16="http://schemas.microsoft.com/office/drawing/2014/main" id="{9DDE7DEF-FD31-D741-9968-38F5394CD1A6}"/>
              </a:ext>
            </a:extLst>
          </p:cNvPr>
          <p:cNvPicPr>
            <a:picLocks noChangeAspect="1"/>
          </p:cNvPicPr>
          <p:nvPr/>
        </p:nvPicPr>
        <p:blipFill>
          <a:blip r:embed="rId7"/>
          <a:stretch>
            <a:fillRect/>
          </a:stretch>
        </p:blipFill>
        <p:spPr>
          <a:xfrm>
            <a:off x="668020" y="1858010"/>
            <a:ext cx="2364740" cy="980929"/>
          </a:xfrm>
          <a:prstGeom prst="rect">
            <a:avLst/>
          </a:prstGeom>
        </p:spPr>
      </p:pic>
      <p:pic>
        <p:nvPicPr>
          <p:cNvPr id="15" name="Picture 14">
            <a:extLst>
              <a:ext uri="{FF2B5EF4-FFF2-40B4-BE49-F238E27FC236}">
                <a16:creationId xmlns:a16="http://schemas.microsoft.com/office/drawing/2014/main" id="{AE5F473C-618B-3843-8682-6B626E927669}"/>
              </a:ext>
            </a:extLst>
          </p:cNvPr>
          <p:cNvPicPr>
            <a:picLocks noChangeAspect="1"/>
          </p:cNvPicPr>
          <p:nvPr/>
        </p:nvPicPr>
        <p:blipFill>
          <a:blip r:embed="rId8"/>
          <a:stretch>
            <a:fillRect/>
          </a:stretch>
        </p:blipFill>
        <p:spPr>
          <a:xfrm>
            <a:off x="6329479" y="1574834"/>
            <a:ext cx="1942713" cy="1761490"/>
          </a:xfrm>
          <a:prstGeom prst="rect">
            <a:avLst/>
          </a:prstGeom>
        </p:spPr>
      </p:pic>
      <p:pic>
        <p:nvPicPr>
          <p:cNvPr id="17" name="Picture 16">
            <a:extLst>
              <a:ext uri="{FF2B5EF4-FFF2-40B4-BE49-F238E27FC236}">
                <a16:creationId xmlns:a16="http://schemas.microsoft.com/office/drawing/2014/main" id="{406D1603-0620-A440-8074-026AC1076A55}"/>
              </a:ext>
            </a:extLst>
          </p:cNvPr>
          <p:cNvPicPr>
            <a:picLocks noChangeAspect="1"/>
          </p:cNvPicPr>
          <p:nvPr/>
        </p:nvPicPr>
        <p:blipFill>
          <a:blip r:embed="rId9"/>
          <a:stretch>
            <a:fillRect/>
          </a:stretch>
        </p:blipFill>
        <p:spPr>
          <a:xfrm>
            <a:off x="6400799" y="3619500"/>
            <a:ext cx="2071523" cy="1813560"/>
          </a:xfrm>
          <a:prstGeom prst="rect">
            <a:avLst/>
          </a:prstGeom>
        </p:spPr>
      </p:pic>
      <p:pic>
        <p:nvPicPr>
          <p:cNvPr id="19" name="Picture 18">
            <a:extLst>
              <a:ext uri="{FF2B5EF4-FFF2-40B4-BE49-F238E27FC236}">
                <a16:creationId xmlns:a16="http://schemas.microsoft.com/office/drawing/2014/main" id="{6AB38A19-7F03-AB40-A17E-DBEA860B870E}"/>
              </a:ext>
            </a:extLst>
          </p:cNvPr>
          <p:cNvPicPr>
            <a:picLocks noChangeAspect="1"/>
          </p:cNvPicPr>
          <p:nvPr/>
        </p:nvPicPr>
        <p:blipFill>
          <a:blip r:embed="rId10"/>
          <a:stretch>
            <a:fillRect/>
          </a:stretch>
        </p:blipFill>
        <p:spPr>
          <a:xfrm>
            <a:off x="668020" y="3760175"/>
            <a:ext cx="2266489" cy="1672885"/>
          </a:xfrm>
          <a:prstGeom prst="rect">
            <a:avLst/>
          </a:prstGeom>
        </p:spPr>
      </p:pic>
    </p:spTree>
    <p:extLst>
      <p:ext uri="{BB962C8B-B14F-4D97-AF65-F5344CB8AC3E}">
        <p14:creationId xmlns:p14="http://schemas.microsoft.com/office/powerpoint/2010/main" val="181912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18A5DB-D451-4B4B-A722-853908F318E2}"/>
              </a:ext>
            </a:extLst>
          </p:cNvPr>
          <p:cNvPicPr>
            <a:picLocks noChangeAspect="1"/>
          </p:cNvPicPr>
          <p:nvPr/>
        </p:nvPicPr>
        <p:blipFill>
          <a:blip r:embed="rId3"/>
          <a:stretch>
            <a:fillRect/>
          </a:stretch>
        </p:blipFill>
        <p:spPr>
          <a:xfrm>
            <a:off x="2696" y="-1"/>
            <a:ext cx="9141304" cy="6860023"/>
          </a:xfrm>
          <a:prstGeom prst="rect">
            <a:avLst/>
          </a:prstGeom>
        </p:spPr>
      </p:pic>
    </p:spTree>
    <p:extLst>
      <p:ext uri="{BB962C8B-B14F-4D97-AF65-F5344CB8AC3E}">
        <p14:creationId xmlns:p14="http://schemas.microsoft.com/office/powerpoint/2010/main" val="114865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19.35 PM.png"/>
          <p:cNvPicPr>
            <a:picLocks noGrp="1" noChangeAspect="1"/>
          </p:cNvPicPr>
          <p:nvPr>
            <p:ph idx="1"/>
          </p:nvPr>
        </p:nvPicPr>
        <p:blipFill>
          <a:blip r:embed="rId3">
            <a:extLst>
              <a:ext uri="{28A0092B-C50C-407E-A947-70E740481C1C}">
                <a14:useLocalDpi xmlns:a14="http://schemas.microsoft.com/office/drawing/2010/main" val="0"/>
              </a:ext>
            </a:extLst>
          </a:blip>
          <a:srcRect l="395" r="395"/>
          <a:stretch>
            <a:fillRect/>
          </a:stretch>
        </p:blipFill>
        <p:spPr>
          <a:xfrm>
            <a:off x="457200" y="427038"/>
            <a:ext cx="8229600" cy="5699125"/>
          </a:xfrm>
        </p:spPr>
      </p:pic>
    </p:spTree>
    <p:extLst>
      <p:ext uri="{BB962C8B-B14F-4D97-AF65-F5344CB8AC3E}">
        <p14:creationId xmlns:p14="http://schemas.microsoft.com/office/powerpoint/2010/main" val="215706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04-17 at 4.19.49 PM.png"/>
          <p:cNvPicPr>
            <a:picLocks noGrp="1" noChangeAspect="1"/>
          </p:cNvPicPr>
          <p:nvPr>
            <p:ph idx="1"/>
          </p:nvPr>
        </p:nvPicPr>
        <p:blipFill>
          <a:blip r:embed="rId2">
            <a:extLst>
              <a:ext uri="{28A0092B-C50C-407E-A947-70E740481C1C}">
                <a14:useLocalDpi xmlns:a14="http://schemas.microsoft.com/office/drawing/2010/main" val="0"/>
              </a:ext>
            </a:extLst>
          </a:blip>
          <a:srcRect t="341" b="341"/>
          <a:stretch>
            <a:fillRect/>
          </a:stretch>
        </p:blipFill>
        <p:spPr>
          <a:xfrm>
            <a:off x="457200" y="490538"/>
            <a:ext cx="8229600" cy="5635625"/>
          </a:xfrm>
        </p:spPr>
      </p:pic>
    </p:spTree>
    <p:extLst>
      <p:ext uri="{BB962C8B-B14F-4D97-AF65-F5344CB8AC3E}">
        <p14:creationId xmlns:p14="http://schemas.microsoft.com/office/powerpoint/2010/main" val="41584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E0045-4CEF-6B4D-8D80-6D24886A0122}"/>
              </a:ext>
            </a:extLst>
          </p:cNvPr>
          <p:cNvPicPr>
            <a:picLocks noChangeAspect="1"/>
          </p:cNvPicPr>
          <p:nvPr/>
        </p:nvPicPr>
        <p:blipFill>
          <a:blip r:embed="rId2"/>
          <a:stretch>
            <a:fillRect/>
          </a:stretch>
        </p:blipFill>
        <p:spPr>
          <a:xfrm>
            <a:off x="131917" y="138023"/>
            <a:ext cx="9066382" cy="6719977"/>
          </a:xfrm>
          <a:prstGeom prst="rect">
            <a:avLst/>
          </a:prstGeom>
        </p:spPr>
      </p:pic>
    </p:spTree>
    <p:extLst>
      <p:ext uri="{BB962C8B-B14F-4D97-AF65-F5344CB8AC3E}">
        <p14:creationId xmlns:p14="http://schemas.microsoft.com/office/powerpoint/2010/main" val="2841536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C9DCA92-1CB2-B947-A5F5-C71782C2228C}"/>
              </a:ext>
            </a:extLst>
          </p:cNvPr>
          <p:cNvGraphicFramePr/>
          <p:nvPr>
            <p:extLst>
              <p:ext uri="{D42A27DB-BD31-4B8C-83A1-F6EECF244321}">
                <p14:modId xmlns:p14="http://schemas.microsoft.com/office/powerpoint/2010/main" val="2410700800"/>
              </p:ext>
            </p:extLst>
          </p:nvPr>
        </p:nvGraphicFramePr>
        <p:xfrm>
          <a:off x="1021708" y="1292017"/>
          <a:ext cx="7525864" cy="4745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982784E-8E2C-9340-95C1-F2324916DD57}"/>
              </a:ext>
            </a:extLst>
          </p:cNvPr>
          <p:cNvSpPr txBox="1"/>
          <p:nvPr/>
        </p:nvSpPr>
        <p:spPr>
          <a:xfrm>
            <a:off x="810883" y="465827"/>
            <a:ext cx="4037162" cy="584775"/>
          </a:xfrm>
          <a:prstGeom prst="rect">
            <a:avLst/>
          </a:prstGeom>
          <a:noFill/>
        </p:spPr>
        <p:txBody>
          <a:bodyPr wrap="square" rtlCol="0">
            <a:spAutoFit/>
          </a:bodyPr>
          <a:lstStyle/>
          <a:p>
            <a:r>
              <a:rPr lang="en-US" sz="3200" dirty="0"/>
              <a:t>Structure of GOLD</a:t>
            </a:r>
          </a:p>
        </p:txBody>
      </p:sp>
      <p:sp>
        <p:nvSpPr>
          <p:cNvPr id="4" name="TextBox 3">
            <a:extLst>
              <a:ext uri="{FF2B5EF4-FFF2-40B4-BE49-F238E27FC236}">
                <a16:creationId xmlns:a16="http://schemas.microsoft.com/office/drawing/2014/main" id="{E6F5464E-552D-744A-B266-98D3AF557BFD}"/>
              </a:ext>
            </a:extLst>
          </p:cNvPr>
          <p:cNvSpPr txBox="1"/>
          <p:nvPr/>
        </p:nvSpPr>
        <p:spPr>
          <a:xfrm>
            <a:off x="272222" y="1583281"/>
            <a:ext cx="620876" cy="369332"/>
          </a:xfrm>
          <a:prstGeom prst="rect">
            <a:avLst/>
          </a:prstGeom>
          <a:noFill/>
        </p:spPr>
        <p:txBody>
          <a:bodyPr wrap="none" rtlCol="0">
            <a:spAutoFit/>
          </a:bodyPr>
          <a:lstStyle/>
          <a:p>
            <a:r>
              <a:rPr lang="en-US" dirty="0"/>
              <a:t>Area</a:t>
            </a:r>
          </a:p>
        </p:txBody>
      </p:sp>
      <p:sp>
        <p:nvSpPr>
          <p:cNvPr id="7" name="TextBox 6">
            <a:extLst>
              <a:ext uri="{FF2B5EF4-FFF2-40B4-BE49-F238E27FC236}">
                <a16:creationId xmlns:a16="http://schemas.microsoft.com/office/drawing/2014/main" id="{5CC641C6-1883-BF41-8EAA-8DEA6F37BD84}"/>
              </a:ext>
            </a:extLst>
          </p:cNvPr>
          <p:cNvSpPr txBox="1"/>
          <p:nvPr/>
        </p:nvSpPr>
        <p:spPr>
          <a:xfrm>
            <a:off x="272222" y="2531568"/>
            <a:ext cx="1073692" cy="369332"/>
          </a:xfrm>
          <a:prstGeom prst="rect">
            <a:avLst/>
          </a:prstGeom>
          <a:noFill/>
        </p:spPr>
        <p:txBody>
          <a:bodyPr wrap="none" rtlCol="0">
            <a:spAutoFit/>
          </a:bodyPr>
          <a:lstStyle/>
          <a:p>
            <a:r>
              <a:rPr lang="en-US" dirty="0"/>
              <a:t>Objective</a:t>
            </a:r>
          </a:p>
        </p:txBody>
      </p:sp>
      <p:sp>
        <p:nvSpPr>
          <p:cNvPr id="8" name="TextBox 7">
            <a:extLst>
              <a:ext uri="{FF2B5EF4-FFF2-40B4-BE49-F238E27FC236}">
                <a16:creationId xmlns:a16="http://schemas.microsoft.com/office/drawing/2014/main" id="{6B8391FA-B6A9-9042-BF03-B5AC4375F7F5}"/>
              </a:ext>
            </a:extLst>
          </p:cNvPr>
          <p:cNvSpPr txBox="1"/>
          <p:nvPr/>
        </p:nvSpPr>
        <p:spPr>
          <a:xfrm>
            <a:off x="596428" y="3479855"/>
            <a:ext cx="1188146" cy="369332"/>
          </a:xfrm>
          <a:prstGeom prst="rect">
            <a:avLst/>
          </a:prstGeom>
          <a:noFill/>
        </p:spPr>
        <p:txBody>
          <a:bodyPr wrap="none" rtlCol="0">
            <a:spAutoFit/>
          </a:bodyPr>
          <a:lstStyle/>
          <a:p>
            <a:r>
              <a:rPr lang="en-US" dirty="0"/>
              <a:t>Dimension</a:t>
            </a:r>
          </a:p>
        </p:txBody>
      </p:sp>
      <p:sp>
        <p:nvSpPr>
          <p:cNvPr id="9" name="TextBox 8">
            <a:extLst>
              <a:ext uri="{FF2B5EF4-FFF2-40B4-BE49-F238E27FC236}">
                <a16:creationId xmlns:a16="http://schemas.microsoft.com/office/drawing/2014/main" id="{4621B17C-4E93-2A4C-A092-A77FDB388D48}"/>
              </a:ext>
            </a:extLst>
          </p:cNvPr>
          <p:cNvSpPr txBox="1"/>
          <p:nvPr/>
        </p:nvSpPr>
        <p:spPr>
          <a:xfrm>
            <a:off x="1190501" y="4490046"/>
            <a:ext cx="1019959" cy="369332"/>
          </a:xfrm>
          <a:prstGeom prst="rect">
            <a:avLst/>
          </a:prstGeom>
          <a:noFill/>
        </p:spPr>
        <p:txBody>
          <a:bodyPr wrap="none" rtlCol="0">
            <a:spAutoFit/>
          </a:bodyPr>
          <a:lstStyle/>
          <a:p>
            <a:r>
              <a:rPr lang="en-US" dirty="0"/>
              <a:t>Indicator</a:t>
            </a:r>
          </a:p>
        </p:txBody>
      </p:sp>
      <p:sp>
        <p:nvSpPr>
          <p:cNvPr id="10" name="TextBox 9">
            <a:extLst>
              <a:ext uri="{FF2B5EF4-FFF2-40B4-BE49-F238E27FC236}">
                <a16:creationId xmlns:a16="http://schemas.microsoft.com/office/drawing/2014/main" id="{D753D9D3-2BB7-B640-A4C2-5625EFD8B08E}"/>
              </a:ext>
            </a:extLst>
          </p:cNvPr>
          <p:cNvSpPr txBox="1"/>
          <p:nvPr/>
        </p:nvSpPr>
        <p:spPr>
          <a:xfrm>
            <a:off x="1700480" y="5381317"/>
            <a:ext cx="977191" cy="369332"/>
          </a:xfrm>
          <a:prstGeom prst="rect">
            <a:avLst/>
          </a:prstGeom>
          <a:noFill/>
        </p:spPr>
        <p:txBody>
          <a:bodyPr wrap="none" rtlCol="0">
            <a:spAutoFit/>
          </a:bodyPr>
          <a:lstStyle/>
          <a:p>
            <a:r>
              <a:rPr lang="en-US" dirty="0"/>
              <a:t>Example</a:t>
            </a:r>
          </a:p>
        </p:txBody>
      </p:sp>
      <p:sp>
        <p:nvSpPr>
          <p:cNvPr id="11" name="TextBox 10">
            <a:extLst>
              <a:ext uri="{FF2B5EF4-FFF2-40B4-BE49-F238E27FC236}">
                <a16:creationId xmlns:a16="http://schemas.microsoft.com/office/drawing/2014/main" id="{84221F7E-4A5F-674F-AE79-643D475552D2}"/>
              </a:ext>
            </a:extLst>
          </p:cNvPr>
          <p:cNvSpPr txBox="1"/>
          <p:nvPr/>
        </p:nvSpPr>
        <p:spPr>
          <a:xfrm>
            <a:off x="1128207" y="1444781"/>
            <a:ext cx="1350241" cy="738664"/>
          </a:xfrm>
          <a:prstGeom prst="rect">
            <a:avLst/>
          </a:prstGeom>
          <a:noFill/>
        </p:spPr>
        <p:txBody>
          <a:bodyPr wrap="none" rtlCol="0">
            <a:spAutoFit/>
          </a:bodyPr>
          <a:lstStyle/>
          <a:p>
            <a:r>
              <a:rPr lang="en-US" sz="2400" dirty="0">
                <a:solidFill>
                  <a:schemeClr val="bg1"/>
                </a:solidFill>
              </a:rPr>
              <a:t>Cognitive</a:t>
            </a:r>
          </a:p>
          <a:p>
            <a:endParaRPr lang="en-US" dirty="0"/>
          </a:p>
        </p:txBody>
      </p:sp>
      <p:sp>
        <p:nvSpPr>
          <p:cNvPr id="12" name="Rectangle 11">
            <a:extLst>
              <a:ext uri="{FF2B5EF4-FFF2-40B4-BE49-F238E27FC236}">
                <a16:creationId xmlns:a16="http://schemas.microsoft.com/office/drawing/2014/main" id="{35F69716-56A9-764A-B0E7-44127A8F8DB2}"/>
              </a:ext>
            </a:extLst>
          </p:cNvPr>
          <p:cNvSpPr/>
          <p:nvPr/>
        </p:nvSpPr>
        <p:spPr>
          <a:xfrm>
            <a:off x="1474524" y="2493096"/>
            <a:ext cx="5354415" cy="677108"/>
          </a:xfrm>
          <a:prstGeom prst="rect">
            <a:avLst/>
          </a:prstGeom>
        </p:spPr>
        <p:txBody>
          <a:bodyPr wrap="none">
            <a:spAutoFit/>
          </a:bodyPr>
          <a:lstStyle/>
          <a:p>
            <a:r>
              <a:rPr lang="en-US" sz="2000" dirty="0">
                <a:solidFill>
                  <a:schemeClr val="bg1"/>
                </a:solidFill>
              </a:rPr>
              <a:t>11. Demonstrates positive approaches to learning</a:t>
            </a:r>
          </a:p>
          <a:p>
            <a:pPr lvl="0"/>
            <a:endParaRPr lang="en-US" dirty="0"/>
          </a:p>
        </p:txBody>
      </p:sp>
      <p:sp>
        <p:nvSpPr>
          <p:cNvPr id="13" name="Rectangle 12">
            <a:extLst>
              <a:ext uri="{FF2B5EF4-FFF2-40B4-BE49-F238E27FC236}">
                <a16:creationId xmlns:a16="http://schemas.microsoft.com/office/drawing/2014/main" id="{107BC75E-92BA-E54B-B80C-F5A66A18C3C6}"/>
              </a:ext>
            </a:extLst>
          </p:cNvPr>
          <p:cNvSpPr/>
          <p:nvPr/>
        </p:nvSpPr>
        <p:spPr>
          <a:xfrm>
            <a:off x="2063336" y="3411619"/>
            <a:ext cx="1228670" cy="400110"/>
          </a:xfrm>
          <a:prstGeom prst="rect">
            <a:avLst/>
          </a:prstGeom>
        </p:spPr>
        <p:txBody>
          <a:bodyPr wrap="none">
            <a:spAutoFit/>
          </a:bodyPr>
          <a:lstStyle/>
          <a:p>
            <a:pPr lvl="0"/>
            <a:r>
              <a:rPr lang="en-US" sz="2000" dirty="0">
                <a:solidFill>
                  <a:schemeClr val="bg1"/>
                </a:solidFill>
              </a:rPr>
              <a:t>b. Persists</a:t>
            </a:r>
          </a:p>
        </p:txBody>
      </p:sp>
      <p:sp>
        <p:nvSpPr>
          <p:cNvPr id="14" name="TextBox 13">
            <a:extLst>
              <a:ext uri="{FF2B5EF4-FFF2-40B4-BE49-F238E27FC236}">
                <a16:creationId xmlns:a16="http://schemas.microsoft.com/office/drawing/2014/main" id="{5291AD34-84BA-5A48-B064-74C9699A3233}"/>
              </a:ext>
            </a:extLst>
          </p:cNvPr>
          <p:cNvSpPr txBox="1"/>
          <p:nvPr/>
        </p:nvSpPr>
        <p:spPr>
          <a:xfrm>
            <a:off x="2339070" y="4247349"/>
            <a:ext cx="4806637" cy="707886"/>
          </a:xfrm>
          <a:prstGeom prst="rect">
            <a:avLst/>
          </a:prstGeom>
          <a:noFill/>
        </p:spPr>
        <p:txBody>
          <a:bodyPr wrap="none" rtlCol="0">
            <a:spAutoFit/>
          </a:bodyPr>
          <a:lstStyle/>
          <a:p>
            <a:r>
              <a:rPr lang="en-US" sz="2000" dirty="0">
                <a:solidFill>
                  <a:schemeClr val="bg1"/>
                </a:solidFill>
              </a:rPr>
              <a:t>Plans and pursues a variety of appropriately </a:t>
            </a:r>
          </a:p>
          <a:p>
            <a:r>
              <a:rPr lang="en-US" sz="2000" dirty="0">
                <a:solidFill>
                  <a:schemeClr val="bg1"/>
                </a:solidFill>
              </a:rPr>
              <a:t>challenging tasks</a:t>
            </a:r>
          </a:p>
        </p:txBody>
      </p:sp>
      <p:sp>
        <p:nvSpPr>
          <p:cNvPr id="15" name="TextBox 14">
            <a:extLst>
              <a:ext uri="{FF2B5EF4-FFF2-40B4-BE49-F238E27FC236}">
                <a16:creationId xmlns:a16="http://schemas.microsoft.com/office/drawing/2014/main" id="{87E04DD2-5E4A-114A-858A-218ECAE1F2B4}"/>
              </a:ext>
            </a:extLst>
          </p:cNvPr>
          <p:cNvSpPr txBox="1"/>
          <p:nvPr/>
        </p:nvSpPr>
        <p:spPr>
          <a:xfrm>
            <a:off x="2829464" y="5274417"/>
            <a:ext cx="5294013" cy="707886"/>
          </a:xfrm>
          <a:prstGeom prst="rect">
            <a:avLst/>
          </a:prstGeom>
          <a:noFill/>
        </p:spPr>
        <p:txBody>
          <a:bodyPr wrap="none" rtlCol="0">
            <a:spAutoFit/>
          </a:bodyPr>
          <a:lstStyle/>
          <a:p>
            <a:r>
              <a:rPr lang="en-US" sz="2000" dirty="0">
                <a:solidFill>
                  <a:schemeClr val="bg1"/>
                </a:solidFill>
              </a:rPr>
              <a:t>Keeps looking through all of the magnetic letters </a:t>
            </a:r>
          </a:p>
          <a:p>
            <a:r>
              <a:rPr lang="en-US" sz="2000" dirty="0">
                <a:solidFill>
                  <a:schemeClr val="bg1"/>
                </a:solidFill>
              </a:rPr>
              <a:t>for those that are in her name</a:t>
            </a:r>
          </a:p>
        </p:txBody>
      </p:sp>
    </p:spTree>
    <p:extLst>
      <p:ext uri="{BB962C8B-B14F-4D97-AF65-F5344CB8AC3E}">
        <p14:creationId xmlns:p14="http://schemas.microsoft.com/office/powerpoint/2010/main" val="255473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8DB39-8021-534F-ADEF-B719C42648BF}"/>
              </a:ext>
            </a:extLst>
          </p:cNvPr>
          <p:cNvPicPr>
            <a:picLocks noChangeAspect="1"/>
          </p:cNvPicPr>
          <p:nvPr/>
        </p:nvPicPr>
        <p:blipFill>
          <a:blip r:embed="rId2"/>
          <a:stretch>
            <a:fillRect/>
          </a:stretch>
        </p:blipFill>
        <p:spPr>
          <a:xfrm>
            <a:off x="187332" y="172528"/>
            <a:ext cx="8769336" cy="6090249"/>
          </a:xfrm>
          <a:prstGeom prst="rect">
            <a:avLst/>
          </a:prstGeom>
        </p:spPr>
      </p:pic>
    </p:spTree>
    <p:extLst>
      <p:ext uri="{BB962C8B-B14F-4D97-AF65-F5344CB8AC3E}">
        <p14:creationId xmlns:p14="http://schemas.microsoft.com/office/powerpoint/2010/main" val="1886693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TotalTime>
  <Words>539</Words>
  <Application>Microsoft Macintosh PowerPoint</Application>
  <PresentationFormat>On-screen Show (4:3)</PresentationFormat>
  <Paragraphs>57</Paragraphs>
  <Slides>20</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Peloquin</dc:creator>
  <cp:lastModifiedBy>Microsoft Office User</cp:lastModifiedBy>
  <cp:revision>24</cp:revision>
  <dcterms:created xsi:type="dcterms:W3CDTF">2018-04-17T20:25:15Z</dcterms:created>
  <dcterms:modified xsi:type="dcterms:W3CDTF">2018-11-12T00:27:19Z</dcterms:modified>
</cp:coreProperties>
</file>