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11" r:id="rId2"/>
    <p:sldMasterId id="2147483713" r:id="rId3"/>
    <p:sldMasterId id="2147483730" r:id="rId4"/>
  </p:sldMasterIdLst>
  <p:notesMasterIdLst>
    <p:notesMasterId r:id="rId41"/>
  </p:notesMasterIdLst>
  <p:handoutMasterIdLst>
    <p:handoutMasterId r:id="rId42"/>
  </p:handoutMasterIdLst>
  <p:sldIdLst>
    <p:sldId id="265" r:id="rId5"/>
    <p:sldId id="267" r:id="rId6"/>
    <p:sldId id="306" r:id="rId7"/>
    <p:sldId id="290" r:id="rId8"/>
    <p:sldId id="291" r:id="rId9"/>
    <p:sldId id="294" r:id="rId10"/>
    <p:sldId id="288" r:id="rId11"/>
    <p:sldId id="318" r:id="rId12"/>
    <p:sldId id="320" r:id="rId13"/>
    <p:sldId id="317" r:id="rId14"/>
    <p:sldId id="295" r:id="rId15"/>
    <p:sldId id="319" r:id="rId16"/>
    <p:sldId id="296" r:id="rId17"/>
    <p:sldId id="298" r:id="rId18"/>
    <p:sldId id="299" r:id="rId19"/>
    <p:sldId id="300" r:id="rId20"/>
    <p:sldId id="304" r:id="rId21"/>
    <p:sldId id="307" r:id="rId22"/>
    <p:sldId id="308"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309" r:id="rId36"/>
    <p:sldId id="310" r:id="rId37"/>
    <p:sldId id="312" r:id="rId38"/>
    <p:sldId id="313" r:id="rId39"/>
    <p:sldId id="315" r:id="rId40"/>
  </p:sldIdLst>
  <p:sldSz cx="9144000" cy="6858000" type="screen4x3"/>
  <p:notesSz cx="6858000" cy="91440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55"/>
    <p:restoredTop sz="90237" autoAdjust="0"/>
  </p:normalViewPr>
  <p:slideViewPr>
    <p:cSldViewPr>
      <p:cViewPr varScale="1">
        <p:scale>
          <a:sx n="93" d="100"/>
          <a:sy n="93" d="100"/>
        </p:scale>
        <p:origin x="636" y="39"/>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8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A332AF-E72D-4EB2-9947-F813834F2676}"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403BBF33-C70C-40BD-9BCB-25A50B90A157}">
      <dgm:prSet phldrT="[Text]"/>
      <dgm:spPr/>
      <dgm:t>
        <a:bodyPr/>
        <a:lstStyle/>
        <a:p>
          <a:r>
            <a:rPr lang="en-US" dirty="0"/>
            <a:t>VT</a:t>
          </a:r>
        </a:p>
      </dgm:t>
    </dgm:pt>
    <dgm:pt modelId="{6E66A629-1AB7-4DE6-AA67-74E45754688F}" type="parTrans" cxnId="{1B87F950-ACDF-4C9C-82F1-7BB6823A9F3F}">
      <dgm:prSet/>
      <dgm:spPr/>
      <dgm:t>
        <a:bodyPr/>
        <a:lstStyle/>
        <a:p>
          <a:endParaRPr lang="en-US"/>
        </a:p>
      </dgm:t>
    </dgm:pt>
    <dgm:pt modelId="{A1AC4FAC-03FA-409A-824F-B9D4CE25A134}" type="sibTrans" cxnId="{1B87F950-ACDF-4C9C-82F1-7BB6823A9F3F}">
      <dgm:prSet/>
      <dgm:spPr/>
      <dgm:t>
        <a:bodyPr/>
        <a:lstStyle/>
        <a:p>
          <a:endParaRPr lang="en-US"/>
        </a:p>
      </dgm:t>
    </dgm:pt>
    <dgm:pt modelId="{7714146F-B975-4FA1-9434-BF5527D78549}">
      <dgm:prSet phldrT="[Text]"/>
      <dgm:spPr/>
      <dgm:t>
        <a:bodyPr/>
        <a:lstStyle/>
        <a:p>
          <a:r>
            <a:rPr lang="en-US" dirty="0"/>
            <a:t>OR</a:t>
          </a:r>
        </a:p>
      </dgm:t>
    </dgm:pt>
    <dgm:pt modelId="{34F2397A-2D76-45AA-B574-BF0F9068E95C}" type="parTrans" cxnId="{40395903-E234-418A-AA07-8EF588240EC7}">
      <dgm:prSet/>
      <dgm:spPr/>
      <dgm:t>
        <a:bodyPr/>
        <a:lstStyle/>
        <a:p>
          <a:endParaRPr lang="en-US"/>
        </a:p>
      </dgm:t>
    </dgm:pt>
    <dgm:pt modelId="{919AD2DC-C5E0-42A0-8A8F-305CD8E2A06B}" type="sibTrans" cxnId="{40395903-E234-418A-AA07-8EF588240EC7}">
      <dgm:prSet/>
      <dgm:spPr/>
      <dgm:t>
        <a:bodyPr/>
        <a:lstStyle/>
        <a:p>
          <a:endParaRPr lang="en-US"/>
        </a:p>
      </dgm:t>
    </dgm:pt>
    <dgm:pt modelId="{8471FF40-394A-4169-9884-ABC30EAA0247}">
      <dgm:prSet phldrT="[Text]"/>
      <dgm:spPr/>
      <dgm:t>
        <a:bodyPr/>
        <a:lstStyle/>
        <a:p>
          <a:r>
            <a:rPr lang="en-US" dirty="0"/>
            <a:t>T</a:t>
          </a:r>
          <a:r>
            <a:rPr lang="en-US" baseline="30000" dirty="0"/>
            <a:t>3</a:t>
          </a:r>
        </a:p>
      </dgm:t>
    </dgm:pt>
    <dgm:pt modelId="{C9C4A2AE-2D41-4F0A-B63E-F5AE2D10245A}" type="parTrans" cxnId="{2CFB8C76-34C6-4AD6-BF9F-48E3E10A23ED}">
      <dgm:prSet/>
      <dgm:spPr/>
      <dgm:t>
        <a:bodyPr/>
        <a:lstStyle/>
        <a:p>
          <a:endParaRPr lang="en-US"/>
        </a:p>
      </dgm:t>
    </dgm:pt>
    <dgm:pt modelId="{D14F3164-40E6-4D05-AA7A-FC9DC0D422DE}" type="sibTrans" cxnId="{2CFB8C76-34C6-4AD6-BF9F-48E3E10A23ED}">
      <dgm:prSet/>
      <dgm:spPr/>
      <dgm:t>
        <a:bodyPr/>
        <a:lstStyle/>
        <a:p>
          <a:endParaRPr lang="en-US"/>
        </a:p>
      </dgm:t>
    </dgm:pt>
    <dgm:pt modelId="{5C85791A-AB48-408F-AC23-86DD5271E074}" type="pres">
      <dgm:prSet presAssocID="{50A332AF-E72D-4EB2-9947-F813834F2676}" presName="Name0" presStyleCnt="0">
        <dgm:presLayoutVars>
          <dgm:chMax val="11"/>
          <dgm:chPref val="11"/>
          <dgm:dir/>
          <dgm:resizeHandles/>
        </dgm:presLayoutVars>
      </dgm:prSet>
      <dgm:spPr/>
    </dgm:pt>
    <dgm:pt modelId="{7F019B18-ADA9-4BA5-8925-87F0057777DF}" type="pres">
      <dgm:prSet presAssocID="{8471FF40-394A-4169-9884-ABC30EAA0247}" presName="Accent3" presStyleCnt="0"/>
      <dgm:spPr/>
    </dgm:pt>
    <dgm:pt modelId="{8C1A3E36-62EF-44BE-9792-971E6D546FEA}" type="pres">
      <dgm:prSet presAssocID="{8471FF40-394A-4169-9884-ABC30EAA0247}" presName="Accent" presStyleLbl="node1" presStyleIdx="0" presStyleCnt="3"/>
      <dgm:spPr/>
    </dgm:pt>
    <dgm:pt modelId="{B3C581BD-5A26-4C3B-984A-BCB8817AC847}" type="pres">
      <dgm:prSet presAssocID="{8471FF40-394A-4169-9884-ABC30EAA0247}" presName="ParentBackground3" presStyleCnt="0"/>
      <dgm:spPr/>
    </dgm:pt>
    <dgm:pt modelId="{6580DBF1-0A2D-4CE0-A110-861C9A038212}" type="pres">
      <dgm:prSet presAssocID="{8471FF40-394A-4169-9884-ABC30EAA0247}" presName="ParentBackground" presStyleLbl="fgAcc1" presStyleIdx="0" presStyleCnt="3"/>
      <dgm:spPr/>
    </dgm:pt>
    <dgm:pt modelId="{1A38F5AE-D903-4F12-AB6C-5E34C07229A8}" type="pres">
      <dgm:prSet presAssocID="{8471FF40-394A-4169-9884-ABC30EAA0247}" presName="Parent3" presStyleLbl="revTx" presStyleIdx="0" presStyleCnt="0">
        <dgm:presLayoutVars>
          <dgm:chMax val="1"/>
          <dgm:chPref val="1"/>
          <dgm:bulletEnabled val="1"/>
        </dgm:presLayoutVars>
      </dgm:prSet>
      <dgm:spPr/>
    </dgm:pt>
    <dgm:pt modelId="{8287F751-65C2-4151-9B52-3170B3736516}" type="pres">
      <dgm:prSet presAssocID="{7714146F-B975-4FA1-9434-BF5527D78549}" presName="Accent2" presStyleCnt="0"/>
      <dgm:spPr/>
    </dgm:pt>
    <dgm:pt modelId="{121A2B5B-CA77-496E-B907-B07BAFC8D94F}" type="pres">
      <dgm:prSet presAssocID="{7714146F-B975-4FA1-9434-BF5527D78549}" presName="Accent" presStyleLbl="node1" presStyleIdx="1" presStyleCnt="3"/>
      <dgm:spPr/>
    </dgm:pt>
    <dgm:pt modelId="{32E20A67-CC1F-48FF-B8D8-35BA40BE345B}" type="pres">
      <dgm:prSet presAssocID="{7714146F-B975-4FA1-9434-BF5527D78549}" presName="ParentBackground2" presStyleCnt="0"/>
      <dgm:spPr/>
    </dgm:pt>
    <dgm:pt modelId="{4009CFCA-9023-454E-817E-93C0B4FDA277}" type="pres">
      <dgm:prSet presAssocID="{7714146F-B975-4FA1-9434-BF5527D78549}" presName="ParentBackground" presStyleLbl="fgAcc1" presStyleIdx="1" presStyleCnt="3"/>
      <dgm:spPr/>
    </dgm:pt>
    <dgm:pt modelId="{F73DE80B-B1F1-4196-9E0A-169710263117}" type="pres">
      <dgm:prSet presAssocID="{7714146F-B975-4FA1-9434-BF5527D78549}" presName="Parent2" presStyleLbl="revTx" presStyleIdx="0" presStyleCnt="0">
        <dgm:presLayoutVars>
          <dgm:chMax val="1"/>
          <dgm:chPref val="1"/>
          <dgm:bulletEnabled val="1"/>
        </dgm:presLayoutVars>
      </dgm:prSet>
      <dgm:spPr/>
    </dgm:pt>
    <dgm:pt modelId="{99BEB9A7-A611-435D-9A31-EAA7E23C7BD3}" type="pres">
      <dgm:prSet presAssocID="{403BBF33-C70C-40BD-9BCB-25A50B90A157}" presName="Accent1" presStyleCnt="0"/>
      <dgm:spPr/>
    </dgm:pt>
    <dgm:pt modelId="{ECC80DEA-E12D-4DC8-B83F-FD3FBAF9F328}" type="pres">
      <dgm:prSet presAssocID="{403BBF33-C70C-40BD-9BCB-25A50B90A157}" presName="Accent" presStyleLbl="node1" presStyleIdx="2" presStyleCnt="3"/>
      <dgm:spPr/>
    </dgm:pt>
    <dgm:pt modelId="{74284B0E-8E3D-4F19-8F21-D9733BAAE903}" type="pres">
      <dgm:prSet presAssocID="{403BBF33-C70C-40BD-9BCB-25A50B90A157}" presName="ParentBackground1" presStyleCnt="0"/>
      <dgm:spPr/>
    </dgm:pt>
    <dgm:pt modelId="{B48A64EE-01A6-4C6C-8CD8-9F7F306C3E5F}" type="pres">
      <dgm:prSet presAssocID="{403BBF33-C70C-40BD-9BCB-25A50B90A157}" presName="ParentBackground" presStyleLbl="fgAcc1" presStyleIdx="2" presStyleCnt="3"/>
      <dgm:spPr/>
    </dgm:pt>
    <dgm:pt modelId="{C6474599-EFEC-43AE-9095-349426A97221}" type="pres">
      <dgm:prSet presAssocID="{403BBF33-C70C-40BD-9BCB-25A50B90A157}" presName="Parent1" presStyleLbl="revTx" presStyleIdx="0" presStyleCnt="0">
        <dgm:presLayoutVars>
          <dgm:chMax val="1"/>
          <dgm:chPref val="1"/>
          <dgm:bulletEnabled val="1"/>
        </dgm:presLayoutVars>
      </dgm:prSet>
      <dgm:spPr/>
    </dgm:pt>
  </dgm:ptLst>
  <dgm:cxnLst>
    <dgm:cxn modelId="{CC506C02-7A51-4A46-87C9-DC1A4BB67BBF}" type="presOf" srcId="{50A332AF-E72D-4EB2-9947-F813834F2676}" destId="{5C85791A-AB48-408F-AC23-86DD5271E074}" srcOrd="0" destOrd="0" presId="urn:microsoft.com/office/officeart/2011/layout/CircleProcess"/>
    <dgm:cxn modelId="{40395903-E234-418A-AA07-8EF588240EC7}" srcId="{50A332AF-E72D-4EB2-9947-F813834F2676}" destId="{7714146F-B975-4FA1-9434-BF5527D78549}" srcOrd="1" destOrd="0" parTransId="{34F2397A-2D76-45AA-B574-BF0F9068E95C}" sibTransId="{919AD2DC-C5E0-42A0-8A8F-305CD8E2A06B}"/>
    <dgm:cxn modelId="{D56F081D-9A31-40CD-89C7-39F5D5E767DC}" type="presOf" srcId="{403BBF33-C70C-40BD-9BCB-25A50B90A157}" destId="{B48A64EE-01A6-4C6C-8CD8-9F7F306C3E5F}" srcOrd="0" destOrd="0" presId="urn:microsoft.com/office/officeart/2011/layout/CircleProcess"/>
    <dgm:cxn modelId="{69B2BB49-27AE-40FF-BE3E-4D0CDB77678B}" type="presOf" srcId="{8471FF40-394A-4169-9884-ABC30EAA0247}" destId="{6580DBF1-0A2D-4CE0-A110-861C9A038212}" srcOrd="0" destOrd="0" presId="urn:microsoft.com/office/officeart/2011/layout/CircleProcess"/>
    <dgm:cxn modelId="{1B87F950-ACDF-4C9C-82F1-7BB6823A9F3F}" srcId="{50A332AF-E72D-4EB2-9947-F813834F2676}" destId="{403BBF33-C70C-40BD-9BCB-25A50B90A157}" srcOrd="0" destOrd="0" parTransId="{6E66A629-1AB7-4DE6-AA67-74E45754688F}" sibTransId="{A1AC4FAC-03FA-409A-824F-B9D4CE25A134}"/>
    <dgm:cxn modelId="{2CFB8C76-34C6-4AD6-BF9F-48E3E10A23ED}" srcId="{50A332AF-E72D-4EB2-9947-F813834F2676}" destId="{8471FF40-394A-4169-9884-ABC30EAA0247}" srcOrd="2" destOrd="0" parTransId="{C9C4A2AE-2D41-4F0A-B63E-F5AE2D10245A}" sibTransId="{D14F3164-40E6-4D05-AA7A-FC9DC0D422DE}"/>
    <dgm:cxn modelId="{435E688A-BE99-4F9C-91AB-60B89D7F8E2F}" type="presOf" srcId="{7714146F-B975-4FA1-9434-BF5527D78549}" destId="{F73DE80B-B1F1-4196-9E0A-169710263117}" srcOrd="1" destOrd="0" presId="urn:microsoft.com/office/officeart/2011/layout/CircleProcess"/>
    <dgm:cxn modelId="{D6D7D997-3FCF-48D6-8887-D6D676108859}" type="presOf" srcId="{7714146F-B975-4FA1-9434-BF5527D78549}" destId="{4009CFCA-9023-454E-817E-93C0B4FDA277}" srcOrd="0" destOrd="0" presId="urn:microsoft.com/office/officeart/2011/layout/CircleProcess"/>
    <dgm:cxn modelId="{1E9ADF97-9661-4582-8737-78FC0E910473}" type="presOf" srcId="{403BBF33-C70C-40BD-9BCB-25A50B90A157}" destId="{C6474599-EFEC-43AE-9095-349426A97221}" srcOrd="1" destOrd="0" presId="urn:microsoft.com/office/officeart/2011/layout/CircleProcess"/>
    <dgm:cxn modelId="{F553DCD2-CDD6-4A96-ABF8-9AE616C96852}" type="presOf" srcId="{8471FF40-394A-4169-9884-ABC30EAA0247}" destId="{1A38F5AE-D903-4F12-AB6C-5E34C07229A8}" srcOrd="1" destOrd="0" presId="urn:microsoft.com/office/officeart/2011/layout/CircleProcess"/>
    <dgm:cxn modelId="{A2F5E340-83B6-4E19-85FE-303E8B4454A0}" type="presParOf" srcId="{5C85791A-AB48-408F-AC23-86DD5271E074}" destId="{7F019B18-ADA9-4BA5-8925-87F0057777DF}" srcOrd="0" destOrd="0" presId="urn:microsoft.com/office/officeart/2011/layout/CircleProcess"/>
    <dgm:cxn modelId="{1EE0B7DF-C1B1-43F3-8C24-DCEB69C940C8}" type="presParOf" srcId="{7F019B18-ADA9-4BA5-8925-87F0057777DF}" destId="{8C1A3E36-62EF-44BE-9792-971E6D546FEA}" srcOrd="0" destOrd="0" presId="urn:microsoft.com/office/officeart/2011/layout/CircleProcess"/>
    <dgm:cxn modelId="{76D97CE1-8611-45B8-BB5C-64F4B6F0D303}" type="presParOf" srcId="{5C85791A-AB48-408F-AC23-86DD5271E074}" destId="{B3C581BD-5A26-4C3B-984A-BCB8817AC847}" srcOrd="1" destOrd="0" presId="urn:microsoft.com/office/officeart/2011/layout/CircleProcess"/>
    <dgm:cxn modelId="{A4FD07C3-3C73-4C2D-9E0A-724CBE065D8C}" type="presParOf" srcId="{B3C581BD-5A26-4C3B-984A-BCB8817AC847}" destId="{6580DBF1-0A2D-4CE0-A110-861C9A038212}" srcOrd="0" destOrd="0" presId="urn:microsoft.com/office/officeart/2011/layout/CircleProcess"/>
    <dgm:cxn modelId="{BCCD8CB8-BFD6-4113-9AF9-2B82C6ED3AF7}" type="presParOf" srcId="{5C85791A-AB48-408F-AC23-86DD5271E074}" destId="{1A38F5AE-D903-4F12-AB6C-5E34C07229A8}" srcOrd="2" destOrd="0" presId="urn:microsoft.com/office/officeart/2011/layout/CircleProcess"/>
    <dgm:cxn modelId="{58753CEC-E513-4E6C-AA01-6C0AE54418E0}" type="presParOf" srcId="{5C85791A-AB48-408F-AC23-86DD5271E074}" destId="{8287F751-65C2-4151-9B52-3170B3736516}" srcOrd="3" destOrd="0" presId="urn:microsoft.com/office/officeart/2011/layout/CircleProcess"/>
    <dgm:cxn modelId="{AA61A8F7-5C15-4CA4-9588-86352EA0E1EF}" type="presParOf" srcId="{8287F751-65C2-4151-9B52-3170B3736516}" destId="{121A2B5B-CA77-496E-B907-B07BAFC8D94F}" srcOrd="0" destOrd="0" presId="urn:microsoft.com/office/officeart/2011/layout/CircleProcess"/>
    <dgm:cxn modelId="{A069A8A7-B70D-44EA-9ADC-F9642655A97C}" type="presParOf" srcId="{5C85791A-AB48-408F-AC23-86DD5271E074}" destId="{32E20A67-CC1F-48FF-B8D8-35BA40BE345B}" srcOrd="4" destOrd="0" presId="urn:microsoft.com/office/officeart/2011/layout/CircleProcess"/>
    <dgm:cxn modelId="{AE40B13B-0B3E-4672-B66A-F7CAB7E69AEF}" type="presParOf" srcId="{32E20A67-CC1F-48FF-B8D8-35BA40BE345B}" destId="{4009CFCA-9023-454E-817E-93C0B4FDA277}" srcOrd="0" destOrd="0" presId="urn:microsoft.com/office/officeart/2011/layout/CircleProcess"/>
    <dgm:cxn modelId="{B63D0920-9029-4CB9-922C-292CE482D8A5}" type="presParOf" srcId="{5C85791A-AB48-408F-AC23-86DD5271E074}" destId="{F73DE80B-B1F1-4196-9E0A-169710263117}" srcOrd="5" destOrd="0" presId="urn:microsoft.com/office/officeart/2011/layout/CircleProcess"/>
    <dgm:cxn modelId="{B9B5132A-79BF-40F8-AA30-1ED5721E6E16}" type="presParOf" srcId="{5C85791A-AB48-408F-AC23-86DD5271E074}" destId="{99BEB9A7-A611-435D-9A31-EAA7E23C7BD3}" srcOrd="6" destOrd="0" presId="urn:microsoft.com/office/officeart/2011/layout/CircleProcess"/>
    <dgm:cxn modelId="{5EC83BD3-520C-4523-AC6C-3E3A31EDAD98}" type="presParOf" srcId="{99BEB9A7-A611-435D-9A31-EAA7E23C7BD3}" destId="{ECC80DEA-E12D-4DC8-B83F-FD3FBAF9F328}" srcOrd="0" destOrd="0" presId="urn:microsoft.com/office/officeart/2011/layout/CircleProcess"/>
    <dgm:cxn modelId="{915FD147-B876-469C-9E7B-5382E90B12D6}" type="presParOf" srcId="{5C85791A-AB48-408F-AC23-86DD5271E074}" destId="{74284B0E-8E3D-4F19-8F21-D9733BAAE903}" srcOrd="7" destOrd="0" presId="urn:microsoft.com/office/officeart/2011/layout/CircleProcess"/>
    <dgm:cxn modelId="{463A26C4-07AB-4174-866A-C4B1EC6CAAEF}" type="presParOf" srcId="{74284B0E-8E3D-4F19-8F21-D9733BAAE903}" destId="{B48A64EE-01A6-4C6C-8CD8-9F7F306C3E5F}" srcOrd="0" destOrd="0" presId="urn:microsoft.com/office/officeart/2011/layout/CircleProcess"/>
    <dgm:cxn modelId="{B8046972-3D6B-47C5-82C2-D1C6E1A8B03B}" type="presParOf" srcId="{5C85791A-AB48-408F-AC23-86DD5271E074}" destId="{C6474599-EFEC-43AE-9095-349426A97221}"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DA740B-41B3-46AD-A67A-419E2039B3C3}" type="doc">
      <dgm:prSet loTypeId="urn:microsoft.com/office/officeart/2005/8/layout/arrow3" loCatId="relationship" qsTypeId="urn:microsoft.com/office/officeart/2005/8/quickstyle/simple2" qsCatId="simple" csTypeId="urn:microsoft.com/office/officeart/2005/8/colors/colorful2" csCatId="colorful" phldr="1"/>
      <dgm:spPr/>
      <dgm:t>
        <a:bodyPr/>
        <a:lstStyle/>
        <a:p>
          <a:endParaRPr lang="en-US"/>
        </a:p>
      </dgm:t>
    </dgm:pt>
    <dgm:pt modelId="{4A24B437-8CCE-4426-88A1-7D24676947E5}">
      <dgm:prSet phldrT="[Text]" custT="1"/>
      <dgm:spPr/>
      <dgm:t>
        <a:bodyPr/>
        <a:lstStyle/>
        <a:p>
          <a:r>
            <a:rPr lang="en-US" sz="3200" b="1" dirty="0">
              <a:solidFill>
                <a:schemeClr val="bg1"/>
              </a:solidFill>
            </a:rPr>
            <a:t>Practice</a:t>
          </a:r>
        </a:p>
      </dgm:t>
    </dgm:pt>
    <dgm:pt modelId="{C7BD28DB-EEBE-4EAE-B059-CE24924C0416}" type="parTrans" cxnId="{FE364C88-63A3-471F-8982-0B4DC2E5F190}">
      <dgm:prSet/>
      <dgm:spPr/>
      <dgm:t>
        <a:bodyPr/>
        <a:lstStyle/>
        <a:p>
          <a:endParaRPr lang="en-US"/>
        </a:p>
      </dgm:t>
    </dgm:pt>
    <dgm:pt modelId="{9C3466B7-2DCA-409B-9913-5C1EBBE8837D}" type="sibTrans" cxnId="{FE364C88-63A3-471F-8982-0B4DC2E5F190}">
      <dgm:prSet/>
      <dgm:spPr/>
      <dgm:t>
        <a:bodyPr/>
        <a:lstStyle/>
        <a:p>
          <a:endParaRPr lang="en-US"/>
        </a:p>
      </dgm:t>
    </dgm:pt>
    <dgm:pt modelId="{4E75756A-F13B-433B-87FF-B5D9426274EC}">
      <dgm:prSet phldrT="[Text]"/>
      <dgm:spPr/>
      <dgm:t>
        <a:bodyPr/>
        <a:lstStyle/>
        <a:p>
          <a:r>
            <a:rPr lang="en-US" b="1" dirty="0">
              <a:solidFill>
                <a:schemeClr val="bg1"/>
              </a:solidFill>
            </a:rPr>
            <a:t>Systems Building</a:t>
          </a:r>
        </a:p>
      </dgm:t>
    </dgm:pt>
    <dgm:pt modelId="{68385031-F939-40A0-BFC6-099C632C6873}" type="parTrans" cxnId="{0BA040D9-9C78-4F3C-A0BE-44F5F6B0F792}">
      <dgm:prSet/>
      <dgm:spPr/>
      <dgm:t>
        <a:bodyPr/>
        <a:lstStyle/>
        <a:p>
          <a:endParaRPr lang="en-US"/>
        </a:p>
      </dgm:t>
    </dgm:pt>
    <dgm:pt modelId="{63D05592-7A3B-41E3-9D5A-289C94B4116B}" type="sibTrans" cxnId="{0BA040D9-9C78-4F3C-A0BE-44F5F6B0F792}">
      <dgm:prSet/>
      <dgm:spPr/>
      <dgm:t>
        <a:bodyPr/>
        <a:lstStyle/>
        <a:p>
          <a:endParaRPr lang="en-US"/>
        </a:p>
      </dgm:t>
    </dgm:pt>
    <dgm:pt modelId="{A6733325-EED9-41C8-91FD-99886ACE3CD3}" type="pres">
      <dgm:prSet presAssocID="{01DA740B-41B3-46AD-A67A-419E2039B3C3}" presName="compositeShape" presStyleCnt="0">
        <dgm:presLayoutVars>
          <dgm:chMax val="2"/>
          <dgm:dir/>
          <dgm:resizeHandles val="exact"/>
        </dgm:presLayoutVars>
      </dgm:prSet>
      <dgm:spPr/>
    </dgm:pt>
    <dgm:pt modelId="{C34A5374-FAA8-4E25-B07A-B51241617BA1}" type="pres">
      <dgm:prSet presAssocID="{01DA740B-41B3-46AD-A67A-419E2039B3C3}" presName="divider" presStyleLbl="fgShp" presStyleIdx="0" presStyleCnt="1"/>
      <dgm:spPr/>
    </dgm:pt>
    <dgm:pt modelId="{2AE4BFC7-5C5A-41F8-89B9-50644FCD3874}" type="pres">
      <dgm:prSet presAssocID="{4A24B437-8CCE-4426-88A1-7D24676947E5}" presName="downArrow" presStyleLbl="node1" presStyleIdx="0" presStyleCnt="2" custLinFactNeighborX="385" custLinFactNeighborY="904"/>
      <dgm:spPr/>
    </dgm:pt>
    <dgm:pt modelId="{DD996D03-5E46-41ED-B588-12FDBE0DE041}" type="pres">
      <dgm:prSet presAssocID="{4A24B437-8CCE-4426-88A1-7D24676947E5}" presName="downArrowText" presStyleLbl="revTx" presStyleIdx="0" presStyleCnt="2" custScaleX="131250">
        <dgm:presLayoutVars>
          <dgm:bulletEnabled val="1"/>
        </dgm:presLayoutVars>
      </dgm:prSet>
      <dgm:spPr/>
    </dgm:pt>
    <dgm:pt modelId="{7C6D8F4C-8591-4E39-8978-B3EF9D01B43E}" type="pres">
      <dgm:prSet presAssocID="{4E75756A-F13B-433B-87FF-B5D9426274EC}" presName="upArrow" presStyleLbl="node1" presStyleIdx="1" presStyleCnt="2" custLinFactNeighborX="1733" custLinFactNeighborY="-210"/>
      <dgm:spPr/>
    </dgm:pt>
    <dgm:pt modelId="{267DCBC2-3F87-4A36-B539-C0765780357D}" type="pres">
      <dgm:prSet presAssocID="{4E75756A-F13B-433B-87FF-B5D9426274EC}" presName="upArrowText" presStyleLbl="revTx" presStyleIdx="1" presStyleCnt="2">
        <dgm:presLayoutVars>
          <dgm:bulletEnabled val="1"/>
        </dgm:presLayoutVars>
      </dgm:prSet>
      <dgm:spPr/>
    </dgm:pt>
  </dgm:ptLst>
  <dgm:cxnLst>
    <dgm:cxn modelId="{4CC0E027-190A-4A86-A150-4973C9F39F16}" type="presOf" srcId="{4A24B437-8CCE-4426-88A1-7D24676947E5}" destId="{DD996D03-5E46-41ED-B588-12FDBE0DE041}" srcOrd="0" destOrd="0" presId="urn:microsoft.com/office/officeart/2005/8/layout/arrow3"/>
    <dgm:cxn modelId="{6E703238-BD60-4CC9-A965-D59F51FB3425}" type="presOf" srcId="{4E75756A-F13B-433B-87FF-B5D9426274EC}" destId="{267DCBC2-3F87-4A36-B539-C0765780357D}" srcOrd="0" destOrd="0" presId="urn:microsoft.com/office/officeart/2005/8/layout/arrow3"/>
    <dgm:cxn modelId="{9E9DB940-52CB-4A32-B6E2-A36FFD793F0E}" type="presOf" srcId="{01DA740B-41B3-46AD-A67A-419E2039B3C3}" destId="{A6733325-EED9-41C8-91FD-99886ACE3CD3}" srcOrd="0" destOrd="0" presId="urn:microsoft.com/office/officeart/2005/8/layout/arrow3"/>
    <dgm:cxn modelId="{FE364C88-63A3-471F-8982-0B4DC2E5F190}" srcId="{01DA740B-41B3-46AD-A67A-419E2039B3C3}" destId="{4A24B437-8CCE-4426-88A1-7D24676947E5}" srcOrd="0" destOrd="0" parTransId="{C7BD28DB-EEBE-4EAE-B059-CE24924C0416}" sibTransId="{9C3466B7-2DCA-409B-9913-5C1EBBE8837D}"/>
    <dgm:cxn modelId="{0BA040D9-9C78-4F3C-A0BE-44F5F6B0F792}" srcId="{01DA740B-41B3-46AD-A67A-419E2039B3C3}" destId="{4E75756A-F13B-433B-87FF-B5D9426274EC}" srcOrd="1" destOrd="0" parTransId="{68385031-F939-40A0-BFC6-099C632C6873}" sibTransId="{63D05592-7A3B-41E3-9D5A-289C94B4116B}"/>
    <dgm:cxn modelId="{DB16D202-D24F-480D-AF65-60C9C242FF98}" type="presParOf" srcId="{A6733325-EED9-41C8-91FD-99886ACE3CD3}" destId="{C34A5374-FAA8-4E25-B07A-B51241617BA1}" srcOrd="0" destOrd="0" presId="urn:microsoft.com/office/officeart/2005/8/layout/arrow3"/>
    <dgm:cxn modelId="{53BA922A-099F-46AA-B8B3-CEF86D761137}" type="presParOf" srcId="{A6733325-EED9-41C8-91FD-99886ACE3CD3}" destId="{2AE4BFC7-5C5A-41F8-89B9-50644FCD3874}" srcOrd="1" destOrd="0" presId="urn:microsoft.com/office/officeart/2005/8/layout/arrow3"/>
    <dgm:cxn modelId="{7944FA9E-4684-4469-A48F-CB211CEEB51D}" type="presParOf" srcId="{A6733325-EED9-41C8-91FD-99886ACE3CD3}" destId="{DD996D03-5E46-41ED-B588-12FDBE0DE041}" srcOrd="2" destOrd="0" presId="urn:microsoft.com/office/officeart/2005/8/layout/arrow3"/>
    <dgm:cxn modelId="{DA5E34EB-F970-4578-80E5-14D9AC95EB62}" type="presParOf" srcId="{A6733325-EED9-41C8-91FD-99886ACE3CD3}" destId="{7C6D8F4C-8591-4E39-8978-B3EF9D01B43E}" srcOrd="3" destOrd="0" presId="urn:microsoft.com/office/officeart/2005/8/layout/arrow3"/>
    <dgm:cxn modelId="{E1B763A9-A71F-478B-8483-E93682229718}" type="presParOf" srcId="{A6733325-EED9-41C8-91FD-99886ACE3CD3}" destId="{267DCBC2-3F87-4A36-B539-C0765780357D}" srcOrd="4" destOrd="0" presId="urn:microsoft.com/office/officeart/2005/8/layout/arrow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2F996C-0320-C846-A08A-889607E35396}" type="doc">
      <dgm:prSet loTypeId="urn:microsoft.com/office/officeart/2005/8/layout/hProcess6" loCatId="" qsTypeId="urn:microsoft.com/office/officeart/2005/8/quickstyle/simple4" qsCatId="simple" csTypeId="urn:microsoft.com/office/officeart/2005/8/colors/colorful1" csCatId="colorful" phldr="1"/>
      <dgm:spPr/>
      <dgm:t>
        <a:bodyPr/>
        <a:lstStyle/>
        <a:p>
          <a:endParaRPr lang="en-US"/>
        </a:p>
      </dgm:t>
    </dgm:pt>
    <dgm:pt modelId="{AE1F08C8-FAEB-1F45-AAD8-0600C5AD2E6F}">
      <dgm:prSet phldrT="[Text]"/>
      <dgm:spPr/>
      <dgm:t>
        <a:bodyPr/>
        <a:lstStyle/>
        <a:p>
          <a:r>
            <a:rPr lang="en-US" dirty="0"/>
            <a:t>Values</a:t>
          </a:r>
        </a:p>
      </dgm:t>
    </dgm:pt>
    <dgm:pt modelId="{46450365-7A3E-0448-AAB7-1DBA57CB9E4B}" type="parTrans" cxnId="{B6795BC0-62EB-B44B-8A80-71BFEACE0A15}">
      <dgm:prSet/>
      <dgm:spPr/>
      <dgm:t>
        <a:bodyPr/>
        <a:lstStyle/>
        <a:p>
          <a:endParaRPr lang="en-US"/>
        </a:p>
      </dgm:t>
    </dgm:pt>
    <dgm:pt modelId="{5209FFC0-4044-A642-BC9C-24C87557EE9B}" type="sibTrans" cxnId="{B6795BC0-62EB-B44B-8A80-71BFEACE0A15}">
      <dgm:prSet/>
      <dgm:spPr/>
      <dgm:t>
        <a:bodyPr/>
        <a:lstStyle/>
        <a:p>
          <a:endParaRPr lang="en-US"/>
        </a:p>
      </dgm:t>
    </dgm:pt>
    <dgm:pt modelId="{E4EB94F7-F965-9242-9C31-E31352605F39}">
      <dgm:prSet phldrT="[Text]"/>
      <dgm:spPr/>
      <dgm:t>
        <a:bodyPr/>
        <a:lstStyle/>
        <a:p>
          <a:r>
            <a:rPr lang="en-US" dirty="0"/>
            <a:t>Words</a:t>
          </a:r>
        </a:p>
      </dgm:t>
    </dgm:pt>
    <dgm:pt modelId="{CABA6D21-8F6D-3840-BBE7-544CCF62F4AB}" type="parTrans" cxnId="{E5F8C3C2-B1A1-764F-9500-7D818C973124}">
      <dgm:prSet/>
      <dgm:spPr/>
      <dgm:t>
        <a:bodyPr/>
        <a:lstStyle/>
        <a:p>
          <a:endParaRPr lang="en-US"/>
        </a:p>
      </dgm:t>
    </dgm:pt>
    <dgm:pt modelId="{7EA7727E-B64C-9847-A983-F67F4165851E}" type="sibTrans" cxnId="{E5F8C3C2-B1A1-764F-9500-7D818C973124}">
      <dgm:prSet/>
      <dgm:spPr/>
      <dgm:t>
        <a:bodyPr/>
        <a:lstStyle/>
        <a:p>
          <a:endParaRPr lang="en-US"/>
        </a:p>
      </dgm:t>
    </dgm:pt>
    <dgm:pt modelId="{F26C6E33-CD1C-484E-87C3-F4E1C7C1729A}">
      <dgm:prSet phldrT="[Text]"/>
      <dgm:spPr/>
      <dgm:t>
        <a:bodyPr/>
        <a:lstStyle/>
        <a:p>
          <a:r>
            <a:rPr lang="en-US" dirty="0"/>
            <a:t>Action</a:t>
          </a:r>
        </a:p>
      </dgm:t>
    </dgm:pt>
    <dgm:pt modelId="{5C1BF5C7-54EC-B745-A7A8-54BEF3B471FE}" type="parTrans" cxnId="{C2E0EFAA-FFCE-0A41-BD12-FA99FA71D61D}">
      <dgm:prSet/>
      <dgm:spPr/>
      <dgm:t>
        <a:bodyPr/>
        <a:lstStyle/>
        <a:p>
          <a:endParaRPr lang="en-US"/>
        </a:p>
      </dgm:t>
    </dgm:pt>
    <dgm:pt modelId="{F82055EE-00F8-604A-A2A1-1E1EA2A620BB}" type="sibTrans" cxnId="{C2E0EFAA-FFCE-0A41-BD12-FA99FA71D61D}">
      <dgm:prSet/>
      <dgm:spPr/>
      <dgm:t>
        <a:bodyPr/>
        <a:lstStyle/>
        <a:p>
          <a:endParaRPr lang="en-US"/>
        </a:p>
      </dgm:t>
    </dgm:pt>
    <dgm:pt modelId="{B45A14D9-DE31-E14A-83D2-E5876891BE4C}">
      <dgm:prSet phldrT="[Text]"/>
      <dgm:spPr/>
      <dgm:t>
        <a:bodyPr/>
        <a:lstStyle/>
        <a:p>
          <a:r>
            <a:rPr lang="en-US" dirty="0"/>
            <a:t>Results</a:t>
          </a:r>
        </a:p>
      </dgm:t>
    </dgm:pt>
    <dgm:pt modelId="{14EC03D2-6C36-5844-893A-6CF97CEDA92B}" type="parTrans" cxnId="{3439B382-BA51-CC46-A67B-13863E8F6C8C}">
      <dgm:prSet/>
      <dgm:spPr/>
      <dgm:t>
        <a:bodyPr/>
        <a:lstStyle/>
        <a:p>
          <a:endParaRPr lang="en-US"/>
        </a:p>
      </dgm:t>
    </dgm:pt>
    <dgm:pt modelId="{33A89A3D-16A8-7848-AB67-757DEFFB0925}" type="sibTrans" cxnId="{3439B382-BA51-CC46-A67B-13863E8F6C8C}">
      <dgm:prSet/>
      <dgm:spPr/>
      <dgm:t>
        <a:bodyPr/>
        <a:lstStyle/>
        <a:p>
          <a:endParaRPr lang="en-US"/>
        </a:p>
      </dgm:t>
    </dgm:pt>
    <dgm:pt modelId="{42529B4A-132B-8C46-9071-603E40F1D900}" type="pres">
      <dgm:prSet presAssocID="{7F2F996C-0320-C846-A08A-889607E35396}" presName="theList" presStyleCnt="0">
        <dgm:presLayoutVars>
          <dgm:dir/>
          <dgm:animLvl val="lvl"/>
          <dgm:resizeHandles val="exact"/>
        </dgm:presLayoutVars>
      </dgm:prSet>
      <dgm:spPr/>
    </dgm:pt>
    <dgm:pt modelId="{1A7C1B5C-AA6B-B04C-9E62-96A0EE40B6D0}" type="pres">
      <dgm:prSet presAssocID="{AE1F08C8-FAEB-1F45-AAD8-0600C5AD2E6F}" presName="compNode" presStyleCnt="0"/>
      <dgm:spPr/>
    </dgm:pt>
    <dgm:pt modelId="{D250B04D-6330-2341-9BFF-24F4281F8090}" type="pres">
      <dgm:prSet presAssocID="{AE1F08C8-FAEB-1F45-AAD8-0600C5AD2E6F}" presName="noGeometry" presStyleCnt="0"/>
      <dgm:spPr/>
    </dgm:pt>
    <dgm:pt modelId="{7DBDB748-94E5-744A-8CD9-FD6AA1FAE202}" type="pres">
      <dgm:prSet presAssocID="{AE1F08C8-FAEB-1F45-AAD8-0600C5AD2E6F}" presName="childTextVisible" presStyleLbl="bgAccFollowNode1" presStyleIdx="0" presStyleCnt="4">
        <dgm:presLayoutVars>
          <dgm:bulletEnabled val="1"/>
        </dgm:presLayoutVars>
      </dgm:prSet>
      <dgm:spPr/>
    </dgm:pt>
    <dgm:pt modelId="{1B1E5609-36EC-E442-BE7C-787B0012049C}" type="pres">
      <dgm:prSet presAssocID="{AE1F08C8-FAEB-1F45-AAD8-0600C5AD2E6F}" presName="childTextHidden" presStyleLbl="bgAccFollowNode1" presStyleIdx="0" presStyleCnt="4"/>
      <dgm:spPr/>
    </dgm:pt>
    <dgm:pt modelId="{AD1471B5-55DE-6744-A070-C29723ADFB5A}" type="pres">
      <dgm:prSet presAssocID="{AE1F08C8-FAEB-1F45-AAD8-0600C5AD2E6F}" presName="parentText" presStyleLbl="node1" presStyleIdx="0" presStyleCnt="4" custLinFactNeighborX="71957" custLinFactNeighborY="2768">
        <dgm:presLayoutVars>
          <dgm:chMax val="1"/>
          <dgm:bulletEnabled val="1"/>
        </dgm:presLayoutVars>
      </dgm:prSet>
      <dgm:spPr/>
    </dgm:pt>
    <dgm:pt modelId="{34B7CE8B-C16C-8740-9CE8-F002A86B893F}" type="pres">
      <dgm:prSet presAssocID="{AE1F08C8-FAEB-1F45-AAD8-0600C5AD2E6F}" presName="aSpace" presStyleCnt="0"/>
      <dgm:spPr/>
    </dgm:pt>
    <dgm:pt modelId="{1B27E673-26CA-DE47-B07A-B05C09904A38}" type="pres">
      <dgm:prSet presAssocID="{E4EB94F7-F965-9242-9C31-E31352605F39}" presName="compNode" presStyleCnt="0"/>
      <dgm:spPr/>
    </dgm:pt>
    <dgm:pt modelId="{20903F3F-D6C0-AE40-B9AF-35B742BBA500}" type="pres">
      <dgm:prSet presAssocID="{E4EB94F7-F965-9242-9C31-E31352605F39}" presName="noGeometry" presStyleCnt="0"/>
      <dgm:spPr/>
    </dgm:pt>
    <dgm:pt modelId="{7EA7243B-FBFC-8844-BBD4-A999B669F009}" type="pres">
      <dgm:prSet presAssocID="{E4EB94F7-F965-9242-9C31-E31352605F39}" presName="childTextVisible" presStyleLbl="bgAccFollowNode1" presStyleIdx="1" presStyleCnt="4" custLinFactNeighborX="-29060" custLinFactNeighborY="-1583">
        <dgm:presLayoutVars>
          <dgm:bulletEnabled val="1"/>
        </dgm:presLayoutVars>
      </dgm:prSet>
      <dgm:spPr/>
    </dgm:pt>
    <dgm:pt modelId="{9319AA8B-97F8-4D43-9771-0618F7298641}" type="pres">
      <dgm:prSet presAssocID="{E4EB94F7-F965-9242-9C31-E31352605F39}" presName="childTextHidden" presStyleLbl="bgAccFollowNode1" presStyleIdx="1" presStyleCnt="4"/>
      <dgm:spPr/>
    </dgm:pt>
    <dgm:pt modelId="{D250550C-75D2-B645-859F-412FEFFF5529}" type="pres">
      <dgm:prSet presAssocID="{E4EB94F7-F965-9242-9C31-E31352605F39}" presName="parentText" presStyleLbl="node1" presStyleIdx="1" presStyleCnt="4" custLinFactNeighborX="17920" custLinFactNeighborY="-588">
        <dgm:presLayoutVars>
          <dgm:chMax val="1"/>
          <dgm:bulletEnabled val="1"/>
        </dgm:presLayoutVars>
      </dgm:prSet>
      <dgm:spPr/>
    </dgm:pt>
    <dgm:pt modelId="{C81D2790-2508-E24E-9757-44CCF146E498}" type="pres">
      <dgm:prSet presAssocID="{E4EB94F7-F965-9242-9C31-E31352605F39}" presName="aSpace" presStyleCnt="0"/>
      <dgm:spPr/>
    </dgm:pt>
    <dgm:pt modelId="{2BB137B8-55D5-704E-819B-E27EDDFC209A}" type="pres">
      <dgm:prSet presAssocID="{F26C6E33-CD1C-484E-87C3-F4E1C7C1729A}" presName="compNode" presStyleCnt="0"/>
      <dgm:spPr/>
    </dgm:pt>
    <dgm:pt modelId="{33B8B9D2-2303-4B48-9D28-4E405322FA90}" type="pres">
      <dgm:prSet presAssocID="{F26C6E33-CD1C-484E-87C3-F4E1C7C1729A}" presName="noGeometry" presStyleCnt="0"/>
      <dgm:spPr/>
    </dgm:pt>
    <dgm:pt modelId="{275EDABA-C501-C24C-B425-D92386B43372}" type="pres">
      <dgm:prSet presAssocID="{F26C6E33-CD1C-484E-87C3-F4E1C7C1729A}" presName="childTextVisible" presStyleLbl="bgAccFollowNode1" presStyleIdx="2" presStyleCnt="4" custLinFactNeighborX="-51201">
        <dgm:presLayoutVars>
          <dgm:bulletEnabled val="1"/>
        </dgm:presLayoutVars>
      </dgm:prSet>
      <dgm:spPr/>
    </dgm:pt>
    <dgm:pt modelId="{765E810F-4B8B-524D-BB5D-2547C62BC180}" type="pres">
      <dgm:prSet presAssocID="{F26C6E33-CD1C-484E-87C3-F4E1C7C1729A}" presName="childTextHidden" presStyleLbl="bgAccFollowNode1" presStyleIdx="2" presStyleCnt="4"/>
      <dgm:spPr/>
    </dgm:pt>
    <dgm:pt modelId="{33FF6879-26E1-944B-857A-A7BB6627AB88}" type="pres">
      <dgm:prSet presAssocID="{F26C6E33-CD1C-484E-87C3-F4E1C7C1729A}" presName="parentText" presStyleLbl="node1" presStyleIdx="2" presStyleCnt="4" custLinFactNeighborX="-35978" custLinFactNeighborY="-1384">
        <dgm:presLayoutVars>
          <dgm:chMax val="1"/>
          <dgm:bulletEnabled val="1"/>
        </dgm:presLayoutVars>
      </dgm:prSet>
      <dgm:spPr/>
    </dgm:pt>
    <dgm:pt modelId="{34E736AA-2A3D-124D-90D6-E83DFBCE0975}" type="pres">
      <dgm:prSet presAssocID="{F26C6E33-CD1C-484E-87C3-F4E1C7C1729A}" presName="aSpace" presStyleCnt="0"/>
      <dgm:spPr/>
    </dgm:pt>
    <dgm:pt modelId="{D2896FF8-93A4-A74B-8E27-7C6373368BD4}" type="pres">
      <dgm:prSet presAssocID="{B45A14D9-DE31-E14A-83D2-E5876891BE4C}" presName="compNode" presStyleCnt="0"/>
      <dgm:spPr/>
    </dgm:pt>
    <dgm:pt modelId="{D8681222-8BD5-3B4F-A344-90A674BE469E}" type="pres">
      <dgm:prSet presAssocID="{B45A14D9-DE31-E14A-83D2-E5876891BE4C}" presName="noGeometry" presStyleCnt="0"/>
      <dgm:spPr/>
    </dgm:pt>
    <dgm:pt modelId="{C8E2ACC7-6A6E-D145-A256-4F7416D73023}" type="pres">
      <dgm:prSet presAssocID="{B45A14D9-DE31-E14A-83D2-E5876891BE4C}" presName="childTextVisible" presStyleLbl="bgAccFollowNode1" presStyleIdx="3" presStyleCnt="4" custLinFactNeighborX="-77493" custLinFactNeighborY="-1583">
        <dgm:presLayoutVars>
          <dgm:bulletEnabled val="1"/>
        </dgm:presLayoutVars>
      </dgm:prSet>
      <dgm:spPr/>
    </dgm:pt>
    <dgm:pt modelId="{4BE0DC70-55FD-EE41-B7B9-9644348418A0}" type="pres">
      <dgm:prSet presAssocID="{B45A14D9-DE31-E14A-83D2-E5876891BE4C}" presName="childTextHidden" presStyleLbl="bgAccFollowNode1" presStyleIdx="3" presStyleCnt="4"/>
      <dgm:spPr/>
    </dgm:pt>
    <dgm:pt modelId="{E749CCA6-EAAF-9944-97DD-0DC9D97CB58D}" type="pres">
      <dgm:prSet presAssocID="{B45A14D9-DE31-E14A-83D2-E5876891BE4C}" presName="parentText" presStyleLbl="node1" presStyleIdx="3" presStyleCnt="4" custLinFactNeighborX="-70574" custLinFactNeighborY="-2767">
        <dgm:presLayoutVars>
          <dgm:chMax val="1"/>
          <dgm:bulletEnabled val="1"/>
        </dgm:presLayoutVars>
      </dgm:prSet>
      <dgm:spPr/>
    </dgm:pt>
  </dgm:ptLst>
  <dgm:cxnLst>
    <dgm:cxn modelId="{EFC8AF45-1C23-7B43-8063-D9F0A0BD4C44}" type="presOf" srcId="{B45A14D9-DE31-E14A-83D2-E5876891BE4C}" destId="{E749CCA6-EAAF-9944-97DD-0DC9D97CB58D}" srcOrd="0" destOrd="0" presId="urn:microsoft.com/office/officeart/2005/8/layout/hProcess6"/>
    <dgm:cxn modelId="{8078796C-CD67-334F-A4F7-28C2C07CEC1C}" type="presOf" srcId="{F26C6E33-CD1C-484E-87C3-F4E1C7C1729A}" destId="{33FF6879-26E1-944B-857A-A7BB6627AB88}" srcOrd="0" destOrd="0" presId="urn:microsoft.com/office/officeart/2005/8/layout/hProcess6"/>
    <dgm:cxn modelId="{AD6D1454-5E9C-3F43-9A90-93507A94FAD1}" type="presOf" srcId="{AE1F08C8-FAEB-1F45-AAD8-0600C5AD2E6F}" destId="{AD1471B5-55DE-6744-A070-C29723ADFB5A}" srcOrd="0" destOrd="0" presId="urn:microsoft.com/office/officeart/2005/8/layout/hProcess6"/>
    <dgm:cxn modelId="{3439B382-BA51-CC46-A67B-13863E8F6C8C}" srcId="{7F2F996C-0320-C846-A08A-889607E35396}" destId="{B45A14D9-DE31-E14A-83D2-E5876891BE4C}" srcOrd="3" destOrd="0" parTransId="{14EC03D2-6C36-5844-893A-6CF97CEDA92B}" sibTransId="{33A89A3D-16A8-7848-AB67-757DEFFB0925}"/>
    <dgm:cxn modelId="{C2E0EFAA-FFCE-0A41-BD12-FA99FA71D61D}" srcId="{7F2F996C-0320-C846-A08A-889607E35396}" destId="{F26C6E33-CD1C-484E-87C3-F4E1C7C1729A}" srcOrd="2" destOrd="0" parTransId="{5C1BF5C7-54EC-B745-A7A8-54BEF3B471FE}" sibTransId="{F82055EE-00F8-604A-A2A1-1E1EA2A620BB}"/>
    <dgm:cxn modelId="{698D62BB-AF41-0C45-A7AB-8F9C4C0CF94C}" type="presOf" srcId="{E4EB94F7-F965-9242-9C31-E31352605F39}" destId="{D250550C-75D2-B645-859F-412FEFFF5529}" srcOrd="0" destOrd="0" presId="urn:microsoft.com/office/officeart/2005/8/layout/hProcess6"/>
    <dgm:cxn modelId="{B6795BC0-62EB-B44B-8A80-71BFEACE0A15}" srcId="{7F2F996C-0320-C846-A08A-889607E35396}" destId="{AE1F08C8-FAEB-1F45-AAD8-0600C5AD2E6F}" srcOrd="0" destOrd="0" parTransId="{46450365-7A3E-0448-AAB7-1DBA57CB9E4B}" sibTransId="{5209FFC0-4044-A642-BC9C-24C87557EE9B}"/>
    <dgm:cxn modelId="{E5F8C3C2-B1A1-764F-9500-7D818C973124}" srcId="{7F2F996C-0320-C846-A08A-889607E35396}" destId="{E4EB94F7-F965-9242-9C31-E31352605F39}" srcOrd="1" destOrd="0" parTransId="{CABA6D21-8F6D-3840-BBE7-544CCF62F4AB}" sibTransId="{7EA7727E-B64C-9847-A983-F67F4165851E}"/>
    <dgm:cxn modelId="{044169C5-A653-A342-BAB3-02C58EB7DB46}" type="presOf" srcId="{7F2F996C-0320-C846-A08A-889607E35396}" destId="{42529B4A-132B-8C46-9071-603E40F1D900}" srcOrd="0" destOrd="0" presId="urn:microsoft.com/office/officeart/2005/8/layout/hProcess6"/>
    <dgm:cxn modelId="{17562396-C429-2641-B7FB-1CDE842ADB1E}" type="presParOf" srcId="{42529B4A-132B-8C46-9071-603E40F1D900}" destId="{1A7C1B5C-AA6B-B04C-9E62-96A0EE40B6D0}" srcOrd="0" destOrd="0" presId="urn:microsoft.com/office/officeart/2005/8/layout/hProcess6"/>
    <dgm:cxn modelId="{CE9C609A-DE30-7941-AE39-715C5FC20EE4}" type="presParOf" srcId="{1A7C1B5C-AA6B-B04C-9E62-96A0EE40B6D0}" destId="{D250B04D-6330-2341-9BFF-24F4281F8090}" srcOrd="0" destOrd="0" presId="urn:microsoft.com/office/officeart/2005/8/layout/hProcess6"/>
    <dgm:cxn modelId="{69DCDB8F-6297-0642-95A5-E6079899A9BA}" type="presParOf" srcId="{1A7C1B5C-AA6B-B04C-9E62-96A0EE40B6D0}" destId="{7DBDB748-94E5-744A-8CD9-FD6AA1FAE202}" srcOrd="1" destOrd="0" presId="urn:microsoft.com/office/officeart/2005/8/layout/hProcess6"/>
    <dgm:cxn modelId="{BF20DA7F-AF92-3248-96C8-84EF7A34BBFB}" type="presParOf" srcId="{1A7C1B5C-AA6B-B04C-9E62-96A0EE40B6D0}" destId="{1B1E5609-36EC-E442-BE7C-787B0012049C}" srcOrd="2" destOrd="0" presId="urn:microsoft.com/office/officeart/2005/8/layout/hProcess6"/>
    <dgm:cxn modelId="{8C0615FC-0F11-F34C-A5C3-9A1E60949092}" type="presParOf" srcId="{1A7C1B5C-AA6B-B04C-9E62-96A0EE40B6D0}" destId="{AD1471B5-55DE-6744-A070-C29723ADFB5A}" srcOrd="3" destOrd="0" presId="urn:microsoft.com/office/officeart/2005/8/layout/hProcess6"/>
    <dgm:cxn modelId="{F3974DA7-32C5-8246-B10E-B17634898A1E}" type="presParOf" srcId="{42529B4A-132B-8C46-9071-603E40F1D900}" destId="{34B7CE8B-C16C-8740-9CE8-F002A86B893F}" srcOrd="1" destOrd="0" presId="urn:microsoft.com/office/officeart/2005/8/layout/hProcess6"/>
    <dgm:cxn modelId="{05AA25F3-83E6-F249-BC20-E2841B83503B}" type="presParOf" srcId="{42529B4A-132B-8C46-9071-603E40F1D900}" destId="{1B27E673-26CA-DE47-B07A-B05C09904A38}" srcOrd="2" destOrd="0" presId="urn:microsoft.com/office/officeart/2005/8/layout/hProcess6"/>
    <dgm:cxn modelId="{6065D467-DEB4-1540-964A-5171DBA5FE42}" type="presParOf" srcId="{1B27E673-26CA-DE47-B07A-B05C09904A38}" destId="{20903F3F-D6C0-AE40-B9AF-35B742BBA500}" srcOrd="0" destOrd="0" presId="urn:microsoft.com/office/officeart/2005/8/layout/hProcess6"/>
    <dgm:cxn modelId="{AE85C269-C6A3-2948-89F3-6DEA120DADAA}" type="presParOf" srcId="{1B27E673-26CA-DE47-B07A-B05C09904A38}" destId="{7EA7243B-FBFC-8844-BBD4-A999B669F009}" srcOrd="1" destOrd="0" presId="urn:microsoft.com/office/officeart/2005/8/layout/hProcess6"/>
    <dgm:cxn modelId="{0EA47715-CA3F-ED49-A920-E176FEFB2F3D}" type="presParOf" srcId="{1B27E673-26CA-DE47-B07A-B05C09904A38}" destId="{9319AA8B-97F8-4D43-9771-0618F7298641}" srcOrd="2" destOrd="0" presId="urn:microsoft.com/office/officeart/2005/8/layout/hProcess6"/>
    <dgm:cxn modelId="{D7CDBCE8-241C-9E48-9650-FF135798B213}" type="presParOf" srcId="{1B27E673-26CA-DE47-B07A-B05C09904A38}" destId="{D250550C-75D2-B645-859F-412FEFFF5529}" srcOrd="3" destOrd="0" presId="urn:microsoft.com/office/officeart/2005/8/layout/hProcess6"/>
    <dgm:cxn modelId="{E8A9F776-D32E-E44F-A6D2-2F02860197E3}" type="presParOf" srcId="{42529B4A-132B-8C46-9071-603E40F1D900}" destId="{C81D2790-2508-E24E-9757-44CCF146E498}" srcOrd="3" destOrd="0" presId="urn:microsoft.com/office/officeart/2005/8/layout/hProcess6"/>
    <dgm:cxn modelId="{3033CC83-910E-114B-8901-96A5701770CA}" type="presParOf" srcId="{42529B4A-132B-8C46-9071-603E40F1D900}" destId="{2BB137B8-55D5-704E-819B-E27EDDFC209A}" srcOrd="4" destOrd="0" presId="urn:microsoft.com/office/officeart/2005/8/layout/hProcess6"/>
    <dgm:cxn modelId="{A7638B98-7D20-044F-B58B-B5EEDF949D61}" type="presParOf" srcId="{2BB137B8-55D5-704E-819B-E27EDDFC209A}" destId="{33B8B9D2-2303-4B48-9D28-4E405322FA90}" srcOrd="0" destOrd="0" presId="urn:microsoft.com/office/officeart/2005/8/layout/hProcess6"/>
    <dgm:cxn modelId="{EB0440A5-678E-5B43-ACB9-E7B5AF305730}" type="presParOf" srcId="{2BB137B8-55D5-704E-819B-E27EDDFC209A}" destId="{275EDABA-C501-C24C-B425-D92386B43372}" srcOrd="1" destOrd="0" presId="urn:microsoft.com/office/officeart/2005/8/layout/hProcess6"/>
    <dgm:cxn modelId="{51602A0F-ACA0-854E-84B1-0B290743C1CB}" type="presParOf" srcId="{2BB137B8-55D5-704E-819B-E27EDDFC209A}" destId="{765E810F-4B8B-524D-BB5D-2547C62BC180}" srcOrd="2" destOrd="0" presId="urn:microsoft.com/office/officeart/2005/8/layout/hProcess6"/>
    <dgm:cxn modelId="{06B6916F-CABE-0041-87DB-C481F1DBAD18}" type="presParOf" srcId="{2BB137B8-55D5-704E-819B-E27EDDFC209A}" destId="{33FF6879-26E1-944B-857A-A7BB6627AB88}" srcOrd="3" destOrd="0" presId="urn:microsoft.com/office/officeart/2005/8/layout/hProcess6"/>
    <dgm:cxn modelId="{84606E38-EE7B-2044-AE9B-2D04A343B772}" type="presParOf" srcId="{42529B4A-132B-8C46-9071-603E40F1D900}" destId="{34E736AA-2A3D-124D-90D6-E83DFBCE0975}" srcOrd="5" destOrd="0" presId="urn:microsoft.com/office/officeart/2005/8/layout/hProcess6"/>
    <dgm:cxn modelId="{ED4C940E-552F-4F46-AD5C-25314154D608}" type="presParOf" srcId="{42529B4A-132B-8C46-9071-603E40F1D900}" destId="{D2896FF8-93A4-A74B-8E27-7C6373368BD4}" srcOrd="6" destOrd="0" presId="urn:microsoft.com/office/officeart/2005/8/layout/hProcess6"/>
    <dgm:cxn modelId="{BD8544F6-1B57-FF4C-B51F-ADB0E63F4CFE}" type="presParOf" srcId="{D2896FF8-93A4-A74B-8E27-7C6373368BD4}" destId="{D8681222-8BD5-3B4F-A344-90A674BE469E}" srcOrd="0" destOrd="0" presId="urn:microsoft.com/office/officeart/2005/8/layout/hProcess6"/>
    <dgm:cxn modelId="{79149B77-2D85-FF47-A163-FDBF1127FFFC}" type="presParOf" srcId="{D2896FF8-93A4-A74B-8E27-7C6373368BD4}" destId="{C8E2ACC7-6A6E-D145-A256-4F7416D73023}" srcOrd="1" destOrd="0" presId="urn:microsoft.com/office/officeart/2005/8/layout/hProcess6"/>
    <dgm:cxn modelId="{93CAD375-AE05-3C4C-A711-B8C05DFDCEA0}" type="presParOf" srcId="{D2896FF8-93A4-A74B-8E27-7C6373368BD4}" destId="{4BE0DC70-55FD-EE41-B7B9-9644348418A0}" srcOrd="2" destOrd="0" presId="urn:microsoft.com/office/officeart/2005/8/layout/hProcess6"/>
    <dgm:cxn modelId="{282BCDC6-0E6A-3C48-88B4-8C6F04264DAE}" type="presParOf" srcId="{D2896FF8-93A4-A74B-8E27-7C6373368BD4}" destId="{E749CCA6-EAAF-9944-97DD-0DC9D97CB58D}"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A3E36-62EF-44BE-9792-971E6D546FEA}">
      <dsp:nvSpPr>
        <dsp:cNvPr id="0" name=""/>
        <dsp:cNvSpPr/>
      </dsp:nvSpPr>
      <dsp:spPr>
        <a:xfrm>
          <a:off x="5168139" y="1488972"/>
          <a:ext cx="2254433" cy="225485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80DBF1-0A2D-4CE0-A110-861C9A038212}">
      <dsp:nvSpPr>
        <dsp:cNvPr id="0" name=""/>
        <dsp:cNvSpPr/>
      </dsp:nvSpPr>
      <dsp:spPr>
        <a:xfrm>
          <a:off x="5242993" y="1564147"/>
          <a:ext cx="2104724" cy="2104500"/>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T</a:t>
          </a:r>
          <a:r>
            <a:rPr lang="en-US" sz="6500" kern="1200" baseline="30000" dirty="0"/>
            <a:t>3</a:t>
          </a:r>
        </a:p>
      </dsp:txBody>
      <dsp:txXfrm>
        <a:off x="5543878" y="1864846"/>
        <a:ext cx="1502955" cy="1503101"/>
      </dsp:txXfrm>
    </dsp:sp>
    <dsp:sp modelId="{121A2B5B-CA77-496E-B907-B07BAFC8D94F}">
      <dsp:nvSpPr>
        <dsp:cNvPr id="0" name=""/>
        <dsp:cNvSpPr/>
      </dsp:nvSpPr>
      <dsp:spPr>
        <a:xfrm rot="2700000">
          <a:off x="2840832" y="1491698"/>
          <a:ext cx="2249003" cy="2249003"/>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09CFCA-9023-454E-817E-93C0B4FDA277}">
      <dsp:nvSpPr>
        <dsp:cNvPr id="0" name=""/>
        <dsp:cNvSpPr/>
      </dsp:nvSpPr>
      <dsp:spPr>
        <a:xfrm>
          <a:off x="2912971" y="1564147"/>
          <a:ext cx="2104724" cy="2104500"/>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OR</a:t>
          </a:r>
        </a:p>
      </dsp:txBody>
      <dsp:txXfrm>
        <a:off x="3213856" y="1864846"/>
        <a:ext cx="1502955" cy="1503101"/>
      </dsp:txXfrm>
    </dsp:sp>
    <dsp:sp modelId="{ECC80DEA-E12D-4DC8-B83F-FD3FBAF9F328}">
      <dsp:nvSpPr>
        <dsp:cNvPr id="0" name=""/>
        <dsp:cNvSpPr/>
      </dsp:nvSpPr>
      <dsp:spPr>
        <a:xfrm rot="2700000">
          <a:off x="510811" y="1491698"/>
          <a:ext cx="2249003" cy="2249003"/>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8A64EE-01A6-4C6C-8CD8-9F7F306C3E5F}">
      <dsp:nvSpPr>
        <dsp:cNvPr id="0" name=""/>
        <dsp:cNvSpPr/>
      </dsp:nvSpPr>
      <dsp:spPr>
        <a:xfrm>
          <a:off x="582950" y="1564147"/>
          <a:ext cx="2104724" cy="2104500"/>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VT</a:t>
          </a:r>
        </a:p>
      </dsp:txBody>
      <dsp:txXfrm>
        <a:off x="883835" y="1864846"/>
        <a:ext cx="1502955" cy="1503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A5374-FAA8-4E25-B07A-B51241617BA1}">
      <dsp:nvSpPr>
        <dsp:cNvPr id="0" name=""/>
        <dsp:cNvSpPr/>
      </dsp:nvSpPr>
      <dsp:spPr>
        <a:xfrm rot="21300000">
          <a:off x="18706" y="1685100"/>
          <a:ext cx="6058586" cy="693799"/>
        </a:xfrm>
        <a:prstGeom prst="mathMinus">
          <a:avLst/>
        </a:prstGeom>
        <a:solidFill>
          <a:schemeClr val="accent2">
            <a:tint val="4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2AE4BFC7-5C5A-41F8-89B9-50644FCD3874}">
      <dsp:nvSpPr>
        <dsp:cNvPr id="0" name=""/>
        <dsp:cNvSpPr/>
      </dsp:nvSpPr>
      <dsp:spPr>
        <a:xfrm>
          <a:off x="738560" y="217895"/>
          <a:ext cx="1828800" cy="1625600"/>
        </a:xfrm>
        <a:prstGeom prst="downArrow">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D996D03-5E46-41ED-B588-12FDBE0DE041}">
      <dsp:nvSpPr>
        <dsp:cNvPr id="0" name=""/>
        <dsp:cNvSpPr/>
      </dsp:nvSpPr>
      <dsp:spPr>
        <a:xfrm>
          <a:off x="2926080" y="0"/>
          <a:ext cx="25603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Practice</a:t>
          </a:r>
        </a:p>
      </dsp:txBody>
      <dsp:txXfrm>
        <a:off x="2926080" y="0"/>
        <a:ext cx="2560320" cy="1706880"/>
      </dsp:txXfrm>
    </dsp:sp>
    <dsp:sp modelId="{7C6D8F4C-8591-4E39-8978-B3EF9D01B43E}">
      <dsp:nvSpPr>
        <dsp:cNvPr id="0" name=""/>
        <dsp:cNvSpPr/>
      </dsp:nvSpPr>
      <dsp:spPr>
        <a:xfrm>
          <a:off x="3567373" y="2231786"/>
          <a:ext cx="1828800" cy="1625600"/>
        </a:xfrm>
        <a:prstGeom prst="upArrow">
          <a:avLst/>
        </a:prstGeom>
        <a:solidFill>
          <a:schemeClr val="accent2">
            <a:hueOff val="-2964286"/>
            <a:satOff val="14200"/>
            <a:lumOff val="13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67DCBC2-3F87-4A36-B539-C0765780357D}">
      <dsp:nvSpPr>
        <dsp:cNvPr id="0" name=""/>
        <dsp:cNvSpPr/>
      </dsp:nvSpPr>
      <dsp:spPr>
        <a:xfrm>
          <a:off x="914400" y="235712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bg1"/>
              </a:solidFill>
            </a:rPr>
            <a:t>Systems Building</a:t>
          </a:r>
        </a:p>
      </dsp:txBody>
      <dsp:txXfrm>
        <a:off x="914400" y="2357120"/>
        <a:ext cx="1950720" cy="1706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B748-94E5-744A-8CD9-FD6AA1FAE202}">
      <dsp:nvSpPr>
        <dsp:cNvPr id="0" name=""/>
        <dsp:cNvSpPr/>
      </dsp:nvSpPr>
      <dsp:spPr>
        <a:xfrm>
          <a:off x="444810" y="1328837"/>
          <a:ext cx="1760934" cy="1539278"/>
        </a:xfrm>
        <a:prstGeom prst="rightArrow">
          <a:avLst>
            <a:gd name="adj1" fmla="val 70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D1471B5-55DE-6744-A070-C29723ADFB5A}">
      <dsp:nvSpPr>
        <dsp:cNvPr id="0" name=""/>
        <dsp:cNvSpPr/>
      </dsp:nvSpPr>
      <dsp:spPr>
        <a:xfrm>
          <a:off x="638134" y="1682614"/>
          <a:ext cx="880467" cy="88046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Values</a:t>
          </a:r>
        </a:p>
      </dsp:txBody>
      <dsp:txXfrm>
        <a:off x="767075" y="1811555"/>
        <a:ext cx="622585" cy="622585"/>
      </dsp:txXfrm>
    </dsp:sp>
    <dsp:sp modelId="{7EA7243B-FBFC-8844-BBD4-A999B669F009}">
      <dsp:nvSpPr>
        <dsp:cNvPr id="0" name=""/>
        <dsp:cNvSpPr/>
      </dsp:nvSpPr>
      <dsp:spPr>
        <a:xfrm>
          <a:off x="2244308" y="1304470"/>
          <a:ext cx="1760934" cy="1539278"/>
        </a:xfrm>
        <a:prstGeom prst="rightArrow">
          <a:avLst>
            <a:gd name="adj1" fmla="val 70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250550C-75D2-B645-859F-412FEFFF5529}">
      <dsp:nvSpPr>
        <dsp:cNvPr id="0" name=""/>
        <dsp:cNvSpPr/>
      </dsp:nvSpPr>
      <dsp:spPr>
        <a:xfrm>
          <a:off x="2473582" y="1653065"/>
          <a:ext cx="880467" cy="88046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Words</a:t>
          </a:r>
        </a:p>
      </dsp:txBody>
      <dsp:txXfrm>
        <a:off x="2602523" y="1782006"/>
        <a:ext cx="622585" cy="622585"/>
      </dsp:txXfrm>
    </dsp:sp>
    <dsp:sp modelId="{275EDABA-C501-C24C-B425-D92386B43372}">
      <dsp:nvSpPr>
        <dsp:cNvPr id="0" name=""/>
        <dsp:cNvSpPr/>
      </dsp:nvSpPr>
      <dsp:spPr>
        <a:xfrm>
          <a:off x="4165646" y="1328837"/>
          <a:ext cx="1760934" cy="1539278"/>
        </a:xfrm>
        <a:prstGeom prst="rightArrow">
          <a:avLst>
            <a:gd name="adj1" fmla="val 70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3FF6879-26E1-944B-857A-A7BB6627AB88}">
      <dsp:nvSpPr>
        <dsp:cNvPr id="0" name=""/>
        <dsp:cNvSpPr/>
      </dsp:nvSpPr>
      <dsp:spPr>
        <a:xfrm>
          <a:off x="4310254" y="1646057"/>
          <a:ext cx="880467" cy="88046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Action</a:t>
          </a:r>
        </a:p>
      </dsp:txBody>
      <dsp:txXfrm>
        <a:off x="4439195" y="1774998"/>
        <a:ext cx="622585" cy="622585"/>
      </dsp:txXfrm>
    </dsp:sp>
    <dsp:sp modelId="{C8E2ACC7-6A6E-D145-A256-4F7416D73023}">
      <dsp:nvSpPr>
        <dsp:cNvPr id="0" name=""/>
        <dsp:cNvSpPr/>
      </dsp:nvSpPr>
      <dsp:spPr>
        <a:xfrm>
          <a:off x="6013888" y="1304470"/>
          <a:ext cx="1760934" cy="1539278"/>
        </a:xfrm>
        <a:prstGeom prst="rightArrow">
          <a:avLst>
            <a:gd name="adj1" fmla="val 70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749CCA6-EAAF-9944-97DD-0DC9D97CB58D}">
      <dsp:nvSpPr>
        <dsp:cNvPr id="0" name=""/>
        <dsp:cNvSpPr/>
      </dsp:nvSpPr>
      <dsp:spPr>
        <a:xfrm>
          <a:off x="6316874" y="1633880"/>
          <a:ext cx="880467" cy="88046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Results</a:t>
          </a:r>
        </a:p>
      </dsp:txBody>
      <dsp:txXfrm>
        <a:off x="6445815" y="1762821"/>
        <a:ext cx="622585" cy="62258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969987-F08A-40D3-B8BE-BED04F8C4F9D}" type="datetimeFigureOut">
              <a:rPr lang="en-US" smtClean="0"/>
              <a:t>6/26/2017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73A254-CDC6-4EB3-8CC6-672C886D25A9}" type="slidenum">
              <a:rPr lang="en-US" smtClean="0"/>
              <a:t>‹#›</a:t>
            </a:fld>
            <a:endParaRPr lang="en-US"/>
          </a:p>
        </p:txBody>
      </p:sp>
    </p:spTree>
    <p:extLst>
      <p:ext uri="{BB962C8B-B14F-4D97-AF65-F5344CB8AC3E}">
        <p14:creationId xmlns:p14="http://schemas.microsoft.com/office/powerpoint/2010/main" val="48517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DFC0CE-698A-4525-ACB1-149C3E6BCBAB}" type="datetimeFigureOut">
              <a:rPr lang="en-US" smtClean="0"/>
              <a:t>6/26/2017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47F18A-7F38-4CD5-8C5F-4F55F2849B5F}" type="slidenum">
              <a:rPr lang="en-US" smtClean="0"/>
              <a:t>‹#›</a:t>
            </a:fld>
            <a:endParaRPr lang="en-US"/>
          </a:p>
        </p:txBody>
      </p:sp>
    </p:spTree>
    <p:extLst>
      <p:ext uri="{BB962C8B-B14F-4D97-AF65-F5344CB8AC3E}">
        <p14:creationId xmlns:p14="http://schemas.microsoft.com/office/powerpoint/2010/main" val="1945582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7F18A-7F38-4CD5-8C5F-4F55F2849B5F}" type="slidenum">
              <a:rPr lang="en-US" smtClean="0"/>
              <a:t>2</a:t>
            </a:fld>
            <a:endParaRPr lang="en-US"/>
          </a:p>
        </p:txBody>
      </p:sp>
    </p:spTree>
    <p:extLst>
      <p:ext uri="{BB962C8B-B14F-4D97-AF65-F5344CB8AC3E}">
        <p14:creationId xmlns:p14="http://schemas.microsoft.com/office/powerpoint/2010/main" val="1290943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7F18A-7F38-4CD5-8C5F-4F55F2849B5F}" type="slidenum">
              <a:rPr lang="en-US" smtClean="0"/>
              <a:t>17</a:t>
            </a:fld>
            <a:endParaRPr lang="en-US"/>
          </a:p>
        </p:txBody>
      </p:sp>
    </p:spTree>
    <p:extLst>
      <p:ext uri="{BB962C8B-B14F-4D97-AF65-F5344CB8AC3E}">
        <p14:creationId xmlns:p14="http://schemas.microsoft.com/office/powerpoint/2010/main" val="2553540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7F18A-7F38-4CD5-8C5F-4F55F2849B5F}" type="slidenum">
              <a:rPr lang="en-US" smtClean="0"/>
              <a:t>19</a:t>
            </a:fld>
            <a:endParaRPr lang="en-US"/>
          </a:p>
        </p:txBody>
      </p:sp>
    </p:spTree>
    <p:extLst>
      <p:ext uri="{BB962C8B-B14F-4D97-AF65-F5344CB8AC3E}">
        <p14:creationId xmlns:p14="http://schemas.microsoft.com/office/powerpoint/2010/main" val="2601089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Materials/Resources:</a:t>
            </a:r>
          </a:p>
          <a:p>
            <a:r>
              <a:rPr lang="en-US" dirty="0"/>
              <a:t>None</a:t>
            </a:r>
          </a:p>
          <a:p>
            <a:endParaRPr lang="en-US" dirty="0"/>
          </a:p>
          <a:p>
            <a:r>
              <a:rPr lang="en-US" dirty="0"/>
              <a:t>Presenters’</a:t>
            </a:r>
            <a:r>
              <a:rPr lang="en-US" baseline="0" dirty="0"/>
              <a:t> Notes:</a:t>
            </a:r>
          </a:p>
          <a:p>
            <a:r>
              <a:rPr lang="en-US" dirty="0"/>
              <a:t>Brief introduction</a:t>
            </a:r>
            <a:r>
              <a:rPr lang="en-US" baseline="0" dirty="0"/>
              <a:t> for the participants, two minutes each.</a:t>
            </a:r>
          </a:p>
          <a:p>
            <a:r>
              <a:rPr lang="en-US" baseline="0" dirty="0"/>
              <a:t>Nate: 7 years experience at Head Start, 2 years at TRI, I feel passionate about getting people the materials they need to be successful in their material language</a:t>
            </a:r>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64147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7F18A-7F38-4CD5-8C5F-4F55F2849B5F}"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490920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0138" y="698500"/>
            <a:ext cx="46577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1B1771-1205-4517-85B8-90B7C657B9B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06755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7F18A-7F38-4CD5-8C5F-4F55F2849B5F}" type="slidenum">
              <a:rPr lang="en-US" smtClean="0"/>
              <a:t>3</a:t>
            </a:fld>
            <a:endParaRPr lang="en-US"/>
          </a:p>
        </p:txBody>
      </p:sp>
    </p:spTree>
    <p:extLst>
      <p:ext uri="{BB962C8B-B14F-4D97-AF65-F5344CB8AC3E}">
        <p14:creationId xmlns:p14="http://schemas.microsoft.com/office/powerpoint/2010/main" val="349936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75575"/>
            <a:ext cx="5486400" cy="3667334"/>
          </a:xfrm>
        </p:spPr>
        <p:txBody>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In March and April of this year, Vermont is asking individuals who work with, advocate for, and care about young children and their families to review and provide input to a new guiding principles document. The document is called the Vermont Guiding Principles for the Full Participation of Each and Every Young Child and their Family, or the Guiding Principles for short. </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The purpose of this mini-webinar is to familiarize you with the Guiding Principles. Then, we will provide instructions on how to give feedback on the document. We will share a bit about the history and answer some questions. At the end, we hope you will feel well prepared to review a draft of the Guiding Principles and provide your input.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84F424F-8382-43DF-B75F-F2FDA9EE701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37792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457200">
              <a:buClr>
                <a:srgbClr val="90C226"/>
              </a:buClr>
              <a:buSzPct val="80000"/>
            </a:pPr>
            <a:r>
              <a:rPr lang="en-US" sz="1600" dirty="0">
                <a:latin typeface="Calibri" panose="020F0502020204030204" pitchFamily="34" charset="0"/>
                <a:cs typeface="Times New Roman" panose="02020603050405020304" pitchFamily="18" charset="0"/>
              </a:rPr>
              <a:t>The Guiding Principles are a set of explicit and intentional values and practices that can be used to support the successful, inclusive learning and development of children, birth through grade 3. This includes children with diverse cultures, languages, abilities, races, ethnicities, faiths, geographic settings, resources, and circumstances, and their families. As one member of the Guiding Principles Work Group said, “</a:t>
            </a:r>
            <a:r>
              <a:rPr lang="en-US" sz="1600" i="1" dirty="0">
                <a:latin typeface="Calibri" panose="020F0502020204030204" pitchFamily="34" charset="0"/>
                <a:cs typeface="Times New Roman" panose="02020603050405020304" pitchFamily="18" charset="0"/>
              </a:rPr>
              <a:t>Guiding Principles describe how we are accountable to each child, family and community</a:t>
            </a:r>
            <a:r>
              <a:rPr lang="en-US" sz="1600" dirty="0">
                <a:latin typeface="Calibri" panose="020F0502020204030204" pitchFamily="34" charset="0"/>
                <a:cs typeface="Times New Roman" panose="02020603050405020304" pitchFamily="18" charset="0"/>
              </a:rPr>
              <a:t>.”</a:t>
            </a:r>
          </a:p>
          <a:p>
            <a:pPr lvl="0" defTabSz="457200">
              <a:lnSpc>
                <a:spcPct val="107000"/>
              </a:lnSpc>
              <a:buClr>
                <a:srgbClr val="90C226"/>
              </a:buClr>
              <a:buSzPct val="80000"/>
            </a:pPr>
            <a:endParaRPr lang="en-US" sz="16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F84F424F-8382-43DF-B75F-F2FDA9EE7010}"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2009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7F18A-7F38-4CD5-8C5F-4F55F2849B5F}" type="slidenum">
              <a:rPr lang="en-US" smtClean="0"/>
              <a:t>6</a:t>
            </a:fld>
            <a:endParaRPr lang="en-US"/>
          </a:p>
        </p:txBody>
      </p:sp>
    </p:spTree>
    <p:extLst>
      <p:ext uri="{BB962C8B-B14F-4D97-AF65-F5344CB8AC3E}">
        <p14:creationId xmlns:p14="http://schemas.microsoft.com/office/powerpoint/2010/main" val="36490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7F18A-7F38-4CD5-8C5F-4F55F2849B5F}" type="slidenum">
              <a:rPr lang="en-US" smtClean="0"/>
              <a:t>7</a:t>
            </a:fld>
            <a:endParaRPr lang="en-US"/>
          </a:p>
        </p:txBody>
      </p:sp>
    </p:spTree>
    <p:extLst>
      <p:ext uri="{BB962C8B-B14F-4D97-AF65-F5344CB8AC3E}">
        <p14:creationId xmlns:p14="http://schemas.microsoft.com/office/powerpoint/2010/main" val="3128356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a:t>VT</a:t>
            </a:r>
            <a:r>
              <a:rPr lang="en-US" baseline="0" dirty="0"/>
              <a:t> Early MTSS is a balanced approach. Lessons learned from previous </a:t>
            </a:r>
            <a:r>
              <a:rPr lang="en-US" baseline="0" dirty="0" err="1"/>
              <a:t>pd</a:t>
            </a:r>
            <a:r>
              <a:rPr lang="en-US" baseline="0" dirty="0"/>
              <a:t> efforts resulted in a huge gap in systemic support to support the practice.  Early MTSS is now a two prong approach with focus on systems building and evidence based practices. </a:t>
            </a: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Iowa State University, HDFS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7193-E22A-4E07-A334-E766E5BFE3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524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Iowa State University, HDFS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7193-E22A-4E07-A334-E766E5BFE3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6163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7F18A-7F38-4CD5-8C5F-4F55F2849B5F}" type="slidenum">
              <a:rPr lang="en-US" smtClean="0"/>
              <a:t>11</a:t>
            </a:fld>
            <a:endParaRPr lang="en-US"/>
          </a:p>
        </p:txBody>
      </p:sp>
    </p:spTree>
    <p:extLst>
      <p:ext uri="{BB962C8B-B14F-4D97-AF65-F5344CB8AC3E}">
        <p14:creationId xmlns:p14="http://schemas.microsoft.com/office/powerpoint/2010/main" val="3910913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with Backgroun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1" y="433953"/>
            <a:ext cx="9144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9144000" cy="137160"/>
          </a:xfrm>
          <a:prstGeom prst="rect">
            <a:avLst/>
          </a:prstGeom>
        </p:spPr>
      </p:pic>
    </p:spTree>
    <p:extLst>
      <p:ext uri="{BB962C8B-B14F-4D97-AF65-F5344CB8AC3E}">
        <p14:creationId xmlns:p14="http://schemas.microsoft.com/office/powerpoint/2010/main" val="21252168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Statement without Logo">
    <p:spTree>
      <p:nvGrpSpPr>
        <p:cNvPr id="1" name=""/>
        <p:cNvGrpSpPr/>
        <p:nvPr/>
      </p:nvGrpSpPr>
      <p:grpSpPr>
        <a:xfrm>
          <a:off x="0" y="0"/>
          <a:ext cx="0" cy="0"/>
          <a:chOff x="0" y="0"/>
          <a:chExt cx="0" cy="0"/>
        </a:xfrm>
      </p:grpSpPr>
      <p:sp>
        <p:nvSpPr>
          <p:cNvPr id="17" name="Rectangle 16"/>
          <p:cNvSpPr/>
          <p:nvPr userDrawn="1"/>
        </p:nvSpPr>
        <p:spPr>
          <a:xfrm>
            <a:off x="1" y="433953"/>
            <a:ext cx="9144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2" name="Title 1"/>
          <p:cNvSpPr>
            <a:spLocks noGrp="1"/>
          </p:cNvSpPr>
          <p:nvPr>
            <p:ph type="title" hasCustomPrompt="1"/>
          </p:nvPr>
        </p:nvSpPr>
        <p:spPr>
          <a:xfrm>
            <a:off x="628650" y="1028064"/>
            <a:ext cx="6515100" cy="3983904"/>
          </a:xfrm>
          <a:prstGeom prst="rect">
            <a:avLst/>
          </a:prstGeom>
        </p:spPr>
        <p:txBody>
          <a:bodyPr anchor="t" anchorCtr="0"/>
          <a:lstStyle>
            <a:lvl1pPr>
              <a:defRPr b="0" i="0" baseline="0">
                <a:latin typeface="+mj-lt"/>
              </a:defRPr>
            </a:lvl1pPr>
          </a:lstStyle>
          <a:p>
            <a:r>
              <a:rPr lang="en-US" dirty="0"/>
              <a:t>This slide can be used for a big statement, quote or other </a:t>
            </a:r>
            <a:r>
              <a:rPr lang="en-US" dirty="0" err="1"/>
              <a:t>imapact</a:t>
            </a:r>
            <a:r>
              <a:rPr lang="en-US" dirty="0"/>
              <a:t> copy.</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9144000" cy="137160"/>
          </a:xfrm>
          <a:prstGeom prst="rect">
            <a:avLst/>
          </a:prstGeom>
        </p:spPr>
      </p:pic>
      <p:sp>
        <p:nvSpPr>
          <p:cNvPr id="9" name="Date Placeholder 3"/>
          <p:cNvSpPr>
            <a:spLocks noGrp="1"/>
          </p:cNvSpPr>
          <p:nvPr>
            <p:ph type="dt" sz="half" idx="2"/>
          </p:nvPr>
        </p:nvSpPr>
        <p:spPr>
          <a:xfrm>
            <a:off x="628650" y="6356351"/>
            <a:ext cx="857250" cy="365125"/>
          </a:xfrm>
          <a:prstGeom prst="rect">
            <a:avLst/>
          </a:prstGeom>
        </p:spPr>
        <p:txBody>
          <a:bodyPr vert="horz" lIns="91440" tIns="45720" rIns="91440" bIns="45720" rtlCol="0" anchor="ctr"/>
          <a:lstStyle>
            <a:lvl1pPr algn="l">
              <a:defRPr sz="750" b="1" i="0" baseline="0">
                <a:solidFill>
                  <a:schemeClr val="accent1"/>
                </a:solidFill>
              </a:defRPr>
            </a:lvl1pPr>
          </a:lstStyle>
          <a:p>
            <a:fld id="{0A3A548D-5BEC-0C4A-A239-AC9952520E49}" type="datetime1">
              <a:rPr lang="en-US" smtClean="0">
                <a:solidFill>
                  <a:srgbClr val="009DA5"/>
                </a:solidFill>
              </a:rPr>
              <a:pPr/>
              <a:t>6/26/2017</a:t>
            </a:fld>
            <a:endParaRPr lang="en-US" dirty="0">
              <a:solidFill>
                <a:srgbClr val="009DA5"/>
              </a:solidFill>
            </a:endParaRPr>
          </a:p>
        </p:txBody>
      </p:sp>
      <p:sp>
        <p:nvSpPr>
          <p:cNvPr id="10" name="Footer Placeholder 4"/>
          <p:cNvSpPr>
            <a:spLocks noGrp="1"/>
          </p:cNvSpPr>
          <p:nvPr>
            <p:ph type="ftr" sz="quarter" idx="3"/>
          </p:nvPr>
        </p:nvSpPr>
        <p:spPr>
          <a:xfrm>
            <a:off x="1485900" y="6356351"/>
            <a:ext cx="3086100" cy="365125"/>
          </a:xfrm>
          <a:prstGeom prst="rect">
            <a:avLst/>
          </a:prstGeom>
        </p:spPr>
        <p:txBody>
          <a:bodyPr vert="horz" lIns="91440" tIns="45720" rIns="91440" bIns="45720" rtlCol="0" anchor="ctr"/>
          <a:lstStyle>
            <a:lvl1pPr algn="l">
              <a:defRPr sz="750" b="1" i="0" baseline="0">
                <a:solidFill>
                  <a:schemeClr val="accent1"/>
                </a:solidFill>
              </a:defRPr>
            </a:lvl1pPr>
          </a:lstStyle>
          <a:p>
            <a:r>
              <a:rPr lang="en-US" dirty="0">
                <a:solidFill>
                  <a:srgbClr val="009DA5"/>
                </a:solidFill>
              </a:rPr>
              <a:t>Introducing Spark</a:t>
            </a: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50" b="1" i="0" baseline="0">
                <a:solidFill>
                  <a:schemeClr val="accent1"/>
                </a:solidFill>
              </a:defRPr>
            </a:lvl1pPr>
          </a:lstStyle>
          <a:p>
            <a:fld id="{399DC69F-6F00-F842-B21F-075012A6724F}" type="slidenum">
              <a:rPr lang="en-US" smtClean="0">
                <a:solidFill>
                  <a:srgbClr val="009DA5"/>
                </a:solidFill>
              </a:rPr>
              <a:pPr/>
              <a:t>‹#›</a:t>
            </a:fld>
            <a:endParaRPr lang="en-US" dirty="0">
              <a:solidFill>
                <a:srgbClr val="009DA5"/>
              </a:solidFill>
            </a:endParaRPr>
          </a:p>
        </p:txBody>
      </p:sp>
      <p:sp>
        <p:nvSpPr>
          <p:cNvPr id="14" name="Text Placeholder 3"/>
          <p:cNvSpPr>
            <a:spLocks noGrp="1"/>
          </p:cNvSpPr>
          <p:nvPr>
            <p:ph type="body" sz="half" idx="11" hasCustomPrompt="1"/>
          </p:nvPr>
        </p:nvSpPr>
        <p:spPr>
          <a:xfrm>
            <a:off x="628650" y="5209789"/>
            <a:ext cx="6515100" cy="834773"/>
          </a:xfrm>
        </p:spPr>
        <p:txBody>
          <a:bodyPr lIns="457200" tIns="137160"/>
          <a:lstStyle>
            <a:lvl1pPr marL="257175" marR="0" indent="-257175" algn="l" defTabSz="685800" rtl="0" eaLnBrk="1" fontAlgn="auto" latinLnBrk="0" hangingPunct="1">
              <a:lnSpc>
                <a:spcPts val="1800"/>
              </a:lnSpc>
              <a:spcBef>
                <a:spcPts val="750"/>
              </a:spcBef>
              <a:spcAft>
                <a:spcPts val="0"/>
              </a:spcAft>
              <a:buClrTx/>
              <a:buSzTx/>
              <a:buFont typeface="AppleSymbols" charset="0"/>
              <a:buChar char="⎯"/>
              <a:tabLst/>
              <a:defRPr sz="1500" b="0" spc="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ts val="1800"/>
              </a:lnSpc>
              <a:spcBef>
                <a:spcPts val="750"/>
              </a:spcBef>
              <a:spcAft>
                <a:spcPts val="0"/>
              </a:spcAft>
              <a:buClrTx/>
              <a:buSzTx/>
              <a:tabLst/>
              <a:defRPr/>
            </a:pPr>
            <a:r>
              <a:rPr lang="en-US" dirty="0"/>
              <a:t>This is for a credit line or footnote if needed.</a:t>
            </a:r>
          </a:p>
        </p:txBody>
      </p:sp>
    </p:spTree>
    <p:extLst>
      <p:ext uri="{BB962C8B-B14F-4D97-AF65-F5344CB8AC3E}">
        <p14:creationId xmlns:p14="http://schemas.microsoft.com/office/powerpoint/2010/main" val="1660506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4"/>
            <a:ext cx="6515100" cy="1325880"/>
          </a:xfrm>
          <a:prstGeom prst="rect">
            <a:avLst/>
          </a:prstGeom>
        </p:spPr>
        <p:txBody>
          <a:bodyPr/>
          <a:lstStyle/>
          <a:p>
            <a:r>
              <a:rPr lang="en-US" dirty="0"/>
              <a:t>Place Headline Here</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9144000" cy="137160"/>
          </a:xfrm>
          <a:prstGeom prst="rect">
            <a:avLst/>
          </a:prstGeom>
        </p:spPr>
      </p:pic>
      <p:sp>
        <p:nvSpPr>
          <p:cNvPr id="9" name="Date Placeholder 3"/>
          <p:cNvSpPr>
            <a:spLocks noGrp="1"/>
          </p:cNvSpPr>
          <p:nvPr>
            <p:ph type="dt" sz="half" idx="2"/>
          </p:nvPr>
        </p:nvSpPr>
        <p:spPr>
          <a:xfrm>
            <a:off x="628650" y="6356351"/>
            <a:ext cx="857250" cy="365125"/>
          </a:xfrm>
          <a:prstGeom prst="rect">
            <a:avLst/>
          </a:prstGeom>
        </p:spPr>
        <p:txBody>
          <a:bodyPr vert="horz" lIns="91440" tIns="45720" rIns="91440" bIns="45720" rtlCol="0" anchor="ctr"/>
          <a:lstStyle>
            <a:lvl1pPr algn="l">
              <a:defRPr sz="750" b="1" i="0" baseline="0">
                <a:solidFill>
                  <a:schemeClr val="accent1"/>
                </a:solidFill>
              </a:defRPr>
            </a:lvl1pPr>
          </a:lstStyle>
          <a:p>
            <a:fld id="{724D5C75-C300-D04F-9133-E294B473BE93}" type="datetime1">
              <a:rPr lang="en-US" smtClean="0">
                <a:solidFill>
                  <a:srgbClr val="009DA5"/>
                </a:solidFill>
              </a:rPr>
              <a:pPr/>
              <a:t>6/26/2017</a:t>
            </a:fld>
            <a:endParaRPr lang="en-US" dirty="0">
              <a:solidFill>
                <a:srgbClr val="009DA5"/>
              </a:solidFill>
            </a:endParaRPr>
          </a:p>
        </p:txBody>
      </p:sp>
      <p:sp>
        <p:nvSpPr>
          <p:cNvPr id="10" name="Footer Placeholder 4"/>
          <p:cNvSpPr>
            <a:spLocks noGrp="1"/>
          </p:cNvSpPr>
          <p:nvPr>
            <p:ph type="ftr" sz="quarter" idx="3"/>
          </p:nvPr>
        </p:nvSpPr>
        <p:spPr>
          <a:xfrm>
            <a:off x="1485900" y="6356351"/>
            <a:ext cx="3086100" cy="365125"/>
          </a:xfrm>
          <a:prstGeom prst="rect">
            <a:avLst/>
          </a:prstGeom>
        </p:spPr>
        <p:txBody>
          <a:bodyPr vert="horz" lIns="91440" tIns="45720" rIns="91440" bIns="45720" rtlCol="0" anchor="ctr"/>
          <a:lstStyle>
            <a:lvl1pPr algn="l">
              <a:defRPr sz="750" b="1" i="0" baseline="0">
                <a:solidFill>
                  <a:schemeClr val="accent1"/>
                </a:solidFill>
              </a:defRPr>
            </a:lvl1pPr>
          </a:lstStyle>
          <a:p>
            <a:r>
              <a:rPr lang="en-US" dirty="0">
                <a:solidFill>
                  <a:srgbClr val="009DA5"/>
                </a:solidFill>
              </a:rPr>
              <a:t>Introducing Spark</a:t>
            </a: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50" b="1" i="0" baseline="0">
                <a:solidFill>
                  <a:schemeClr val="accent1"/>
                </a:solidFill>
              </a:defRPr>
            </a:lvl1pPr>
          </a:lstStyle>
          <a:p>
            <a:fld id="{399DC69F-6F00-F842-B21F-075012A6724F}" type="slidenum">
              <a:rPr lang="en-US" smtClean="0">
                <a:solidFill>
                  <a:srgbClr val="009DA5"/>
                </a:solidFill>
              </a:rPr>
              <a:pPr/>
              <a:t>‹#›</a:t>
            </a:fld>
            <a:endParaRPr lang="en-US" dirty="0">
              <a:solidFill>
                <a:srgbClr val="009DA5"/>
              </a:solidFill>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68728" y="865400"/>
            <a:ext cx="946622" cy="742177"/>
          </a:xfrm>
          <a:prstGeom prst="rect">
            <a:avLst/>
          </a:prstGeom>
        </p:spPr>
      </p:pic>
      <p:sp>
        <p:nvSpPr>
          <p:cNvPr id="12" name="Text Placeholder 2"/>
          <p:cNvSpPr>
            <a:spLocks noGrp="1"/>
          </p:cNvSpPr>
          <p:nvPr>
            <p:ph idx="1"/>
          </p:nvPr>
        </p:nvSpPr>
        <p:spPr>
          <a:xfrm>
            <a:off x="628650" y="1825625"/>
            <a:ext cx="6515100" cy="4203996"/>
          </a:xfrm>
          <a:prstGeom prst="rect">
            <a:avLst/>
          </a:prstGeom>
          <a:noFill/>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8479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4"/>
            <a:ext cx="6515100" cy="1325880"/>
          </a:xfrm>
          <a:prstGeom prst="rect">
            <a:avLst/>
          </a:prstGeom>
        </p:spPr>
        <p:txBody>
          <a:bodyPr/>
          <a:lstStyle/>
          <a:p>
            <a:r>
              <a:rPr lang="en-US" dirty="0"/>
              <a:t>Place Headline Here</a:t>
            </a:r>
          </a:p>
        </p:txBody>
      </p:sp>
      <p:sp>
        <p:nvSpPr>
          <p:cNvPr id="3" name="Content Placeholder 2"/>
          <p:cNvSpPr>
            <a:spLocks noGrp="1"/>
          </p:cNvSpPr>
          <p:nvPr>
            <p:ph sz="half" idx="1" hasCustomPrompt="1"/>
          </p:nvPr>
        </p:nvSpPr>
        <p:spPr>
          <a:xfrm>
            <a:off x="628650" y="1825626"/>
            <a:ext cx="3886200" cy="4210685"/>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4629150" y="1825626"/>
            <a:ext cx="3886200" cy="4210685"/>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10" name="Picture 9"/>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9144000" cy="137160"/>
          </a:xfrm>
          <a:prstGeom prst="rect">
            <a:avLst/>
          </a:prstGeom>
        </p:spPr>
      </p:pic>
      <p:sp>
        <p:nvSpPr>
          <p:cNvPr id="11" name="Date Placeholder 3"/>
          <p:cNvSpPr>
            <a:spLocks noGrp="1"/>
          </p:cNvSpPr>
          <p:nvPr>
            <p:ph type="dt" sz="half" idx="10"/>
          </p:nvPr>
        </p:nvSpPr>
        <p:spPr>
          <a:xfrm>
            <a:off x="628650" y="6356351"/>
            <a:ext cx="857250" cy="365125"/>
          </a:xfrm>
          <a:prstGeom prst="rect">
            <a:avLst/>
          </a:prstGeom>
        </p:spPr>
        <p:txBody>
          <a:bodyPr vert="horz" lIns="91440" tIns="45720" rIns="91440" bIns="45720" rtlCol="0" anchor="ctr"/>
          <a:lstStyle>
            <a:lvl1pPr algn="l">
              <a:defRPr sz="750" b="1" i="0" baseline="0">
                <a:solidFill>
                  <a:schemeClr val="accent1"/>
                </a:solidFill>
              </a:defRPr>
            </a:lvl1pPr>
          </a:lstStyle>
          <a:p>
            <a:fld id="{4C8753E9-363C-5D4A-9BC7-F31BB21FD9FB}" type="datetime1">
              <a:rPr lang="en-US" smtClean="0">
                <a:solidFill>
                  <a:srgbClr val="009DA5"/>
                </a:solidFill>
              </a:rPr>
              <a:pPr/>
              <a:t>6/26/2017</a:t>
            </a:fld>
            <a:endParaRPr lang="en-US" dirty="0">
              <a:solidFill>
                <a:srgbClr val="009DA5"/>
              </a:solidFill>
            </a:endParaRPr>
          </a:p>
        </p:txBody>
      </p:sp>
      <p:sp>
        <p:nvSpPr>
          <p:cNvPr id="12" name="Footer Placeholder 4"/>
          <p:cNvSpPr>
            <a:spLocks noGrp="1"/>
          </p:cNvSpPr>
          <p:nvPr>
            <p:ph type="ftr" sz="quarter" idx="3"/>
          </p:nvPr>
        </p:nvSpPr>
        <p:spPr>
          <a:xfrm>
            <a:off x="1485900" y="6356351"/>
            <a:ext cx="3086100" cy="365125"/>
          </a:xfrm>
          <a:prstGeom prst="rect">
            <a:avLst/>
          </a:prstGeom>
        </p:spPr>
        <p:txBody>
          <a:bodyPr vert="horz" lIns="91440" tIns="45720" rIns="91440" bIns="45720" rtlCol="0" anchor="ctr"/>
          <a:lstStyle>
            <a:lvl1pPr algn="l">
              <a:defRPr sz="750" b="1" i="0" baseline="0">
                <a:solidFill>
                  <a:schemeClr val="accent1"/>
                </a:solidFill>
              </a:defRPr>
            </a:lvl1pPr>
          </a:lstStyle>
          <a:p>
            <a:r>
              <a:rPr lang="en-US" dirty="0">
                <a:solidFill>
                  <a:srgbClr val="009DA5"/>
                </a:solidFill>
              </a:rPr>
              <a:t>Introducing Spark</a:t>
            </a:r>
          </a:p>
        </p:txBody>
      </p:sp>
      <p:sp>
        <p:nvSpPr>
          <p:cNvPr id="13"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50" b="1" i="0" baseline="0">
                <a:solidFill>
                  <a:schemeClr val="accent1"/>
                </a:solidFill>
              </a:defRPr>
            </a:lvl1pPr>
          </a:lstStyle>
          <a:p>
            <a:fld id="{399DC69F-6F00-F842-B21F-075012A6724F}" type="slidenum">
              <a:rPr lang="en-US" smtClean="0">
                <a:solidFill>
                  <a:srgbClr val="009DA5"/>
                </a:solidFill>
              </a:rPr>
              <a:pPr/>
              <a:t>‹#›</a:t>
            </a:fld>
            <a:endParaRPr lang="en-US" dirty="0">
              <a:solidFill>
                <a:srgbClr val="009DA5"/>
              </a:solidFill>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68728" y="865400"/>
            <a:ext cx="946622" cy="742177"/>
          </a:xfrm>
          <a:prstGeom prst="rect">
            <a:avLst/>
          </a:prstGeom>
        </p:spPr>
      </p:pic>
    </p:spTree>
    <p:extLst>
      <p:ext uri="{BB962C8B-B14F-4D97-AF65-F5344CB8AC3E}">
        <p14:creationId xmlns:p14="http://schemas.microsoft.com/office/powerpoint/2010/main" val="1513786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9842" y="1690689"/>
            <a:ext cx="3868340" cy="814385"/>
          </a:xfrm>
        </p:spPr>
        <p:txBody>
          <a:bodyPr anchor="b"/>
          <a:lstStyle>
            <a:lvl1pPr marL="0" marR="0" indent="0" algn="l" defTabSz="685800" rtl="0" eaLnBrk="1" fontAlgn="auto" latinLnBrk="0" hangingPunct="1">
              <a:lnSpc>
                <a:spcPct val="90000"/>
              </a:lnSpc>
              <a:spcBef>
                <a:spcPts val="750"/>
              </a:spcBef>
              <a:spcAft>
                <a:spcPts val="0"/>
              </a:spcAft>
              <a:buClrTx/>
              <a:buSzTx/>
              <a:buFont typeface="Arial"/>
              <a:buNone/>
              <a:tabLst/>
              <a:defRPr sz="1800" b="1" spc="-38"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dirty="0"/>
              <a:t>Title of Section or Image Below</a:t>
            </a:r>
          </a:p>
        </p:txBody>
      </p:sp>
      <p:sp>
        <p:nvSpPr>
          <p:cNvPr id="5" name="Text Placeholder 4"/>
          <p:cNvSpPr>
            <a:spLocks noGrp="1"/>
          </p:cNvSpPr>
          <p:nvPr>
            <p:ph type="body" sz="quarter" idx="3" hasCustomPrompt="1"/>
          </p:nvPr>
        </p:nvSpPr>
        <p:spPr>
          <a:xfrm>
            <a:off x="4629150" y="1690689"/>
            <a:ext cx="3887391" cy="814386"/>
          </a:xfrm>
        </p:spPr>
        <p:txBody>
          <a:bodyPr anchor="b"/>
          <a:lstStyle>
            <a:lvl1pPr marL="0" marR="0" indent="0" algn="l" defTabSz="685800" rtl="0" eaLnBrk="1" fontAlgn="auto" latinLnBrk="0" hangingPunct="1">
              <a:lnSpc>
                <a:spcPct val="90000"/>
              </a:lnSpc>
              <a:spcBef>
                <a:spcPts val="750"/>
              </a:spcBef>
              <a:spcAft>
                <a:spcPts val="0"/>
              </a:spcAft>
              <a:buClrTx/>
              <a:buSzTx/>
              <a:buFont typeface="Arial"/>
              <a:buNone/>
              <a:tabLst/>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dirty="0"/>
              <a:t>Title of Section or Image Below</a:t>
            </a:r>
          </a:p>
        </p:txBody>
      </p:sp>
      <p:pic>
        <p:nvPicPr>
          <p:cNvPr id="12" name="Picture 11"/>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9144000" cy="137160"/>
          </a:xfrm>
          <a:prstGeom prst="rect">
            <a:avLst/>
          </a:prstGeom>
        </p:spPr>
      </p:pic>
      <p:sp>
        <p:nvSpPr>
          <p:cNvPr id="13" name="Date Placeholder 3"/>
          <p:cNvSpPr>
            <a:spLocks noGrp="1"/>
          </p:cNvSpPr>
          <p:nvPr>
            <p:ph type="dt" sz="half" idx="10"/>
          </p:nvPr>
        </p:nvSpPr>
        <p:spPr>
          <a:xfrm>
            <a:off x="628650" y="6356351"/>
            <a:ext cx="857250" cy="365125"/>
          </a:xfrm>
          <a:prstGeom prst="rect">
            <a:avLst/>
          </a:prstGeom>
        </p:spPr>
        <p:txBody>
          <a:bodyPr vert="horz" lIns="91440" tIns="45720" rIns="91440" bIns="45720" rtlCol="0" anchor="ctr"/>
          <a:lstStyle>
            <a:lvl1pPr algn="l">
              <a:defRPr sz="750" b="1" i="0" baseline="0">
                <a:solidFill>
                  <a:schemeClr val="accent1"/>
                </a:solidFill>
              </a:defRPr>
            </a:lvl1pPr>
          </a:lstStyle>
          <a:p>
            <a:fld id="{0236BBEA-67E4-3543-B237-21041C276EA7}" type="datetime1">
              <a:rPr lang="en-US" smtClean="0">
                <a:solidFill>
                  <a:srgbClr val="009DA5"/>
                </a:solidFill>
              </a:rPr>
              <a:pPr/>
              <a:t>6/26/2017</a:t>
            </a:fld>
            <a:endParaRPr lang="en-US" dirty="0">
              <a:solidFill>
                <a:srgbClr val="009DA5"/>
              </a:solidFill>
            </a:endParaRPr>
          </a:p>
        </p:txBody>
      </p:sp>
      <p:sp>
        <p:nvSpPr>
          <p:cNvPr id="14" name="Footer Placeholder 4"/>
          <p:cNvSpPr>
            <a:spLocks noGrp="1"/>
          </p:cNvSpPr>
          <p:nvPr>
            <p:ph type="ftr" sz="quarter" idx="11"/>
          </p:nvPr>
        </p:nvSpPr>
        <p:spPr>
          <a:xfrm>
            <a:off x="1485900" y="6356351"/>
            <a:ext cx="3086100" cy="365125"/>
          </a:xfrm>
          <a:prstGeom prst="rect">
            <a:avLst/>
          </a:prstGeom>
        </p:spPr>
        <p:txBody>
          <a:bodyPr vert="horz" lIns="91440" tIns="45720" rIns="91440" bIns="45720" rtlCol="0" anchor="ctr"/>
          <a:lstStyle>
            <a:lvl1pPr algn="l">
              <a:defRPr sz="750" b="1" i="0" baseline="0">
                <a:solidFill>
                  <a:schemeClr val="accent1"/>
                </a:solidFill>
              </a:defRPr>
            </a:lvl1pPr>
          </a:lstStyle>
          <a:p>
            <a:r>
              <a:rPr lang="en-US" dirty="0">
                <a:solidFill>
                  <a:srgbClr val="009DA5"/>
                </a:solidFill>
              </a:rPr>
              <a:t>Introducing Spark</a:t>
            </a:r>
          </a:p>
        </p:txBody>
      </p:sp>
      <p:sp>
        <p:nvSpPr>
          <p:cNvPr id="15"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750" b="1" i="0" baseline="0">
                <a:solidFill>
                  <a:schemeClr val="accent1"/>
                </a:solidFill>
              </a:defRPr>
            </a:lvl1pPr>
          </a:lstStyle>
          <a:p>
            <a:fld id="{399DC69F-6F00-F842-B21F-075012A6724F}" type="slidenum">
              <a:rPr lang="en-US" smtClean="0">
                <a:solidFill>
                  <a:srgbClr val="009DA5"/>
                </a:solidFill>
              </a:rPr>
              <a:pPr/>
              <a:t>‹#›</a:t>
            </a:fld>
            <a:endParaRPr lang="en-US" dirty="0">
              <a:solidFill>
                <a:srgbClr val="009DA5"/>
              </a:solidFill>
            </a:endParaRPr>
          </a:p>
        </p:txBody>
      </p:sp>
      <p:sp>
        <p:nvSpPr>
          <p:cNvPr id="16" name="Title 1"/>
          <p:cNvSpPr>
            <a:spLocks noGrp="1"/>
          </p:cNvSpPr>
          <p:nvPr>
            <p:ph type="title" hasCustomPrompt="1"/>
          </p:nvPr>
        </p:nvSpPr>
        <p:spPr>
          <a:xfrm>
            <a:off x="628650" y="365124"/>
            <a:ext cx="6515100" cy="1325880"/>
          </a:xfrm>
          <a:prstGeom prst="rect">
            <a:avLst/>
          </a:prstGeom>
        </p:spPr>
        <p:txBody>
          <a:bodyPr/>
          <a:lstStyle/>
          <a:p>
            <a:r>
              <a:rPr lang="en-US" dirty="0"/>
              <a:t>Place Headline Here</a:t>
            </a:r>
          </a:p>
        </p:txBody>
      </p:sp>
      <p:sp>
        <p:nvSpPr>
          <p:cNvPr id="17" name="Content Placeholder 2"/>
          <p:cNvSpPr>
            <a:spLocks noGrp="1"/>
          </p:cNvSpPr>
          <p:nvPr>
            <p:ph sz="half" idx="13" hasCustomPrompt="1"/>
          </p:nvPr>
        </p:nvSpPr>
        <p:spPr>
          <a:xfrm>
            <a:off x="628650" y="2636810"/>
            <a:ext cx="3869531" cy="3399501"/>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9" name="Content Placeholder 2"/>
          <p:cNvSpPr>
            <a:spLocks noGrp="1"/>
          </p:cNvSpPr>
          <p:nvPr>
            <p:ph sz="half" idx="14" hasCustomPrompt="1"/>
          </p:nvPr>
        </p:nvSpPr>
        <p:spPr>
          <a:xfrm>
            <a:off x="4645819" y="2635947"/>
            <a:ext cx="3869531" cy="3399501"/>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68728" y="865400"/>
            <a:ext cx="946622" cy="742177"/>
          </a:xfrm>
          <a:prstGeom prst="rect">
            <a:avLst/>
          </a:prstGeom>
        </p:spPr>
      </p:pic>
    </p:spTree>
    <p:extLst>
      <p:ext uri="{BB962C8B-B14F-4D97-AF65-F5344CB8AC3E}">
        <p14:creationId xmlns:p14="http://schemas.microsoft.com/office/powerpoint/2010/main" val="2050396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1825626"/>
            <a:ext cx="5373291" cy="4203996"/>
          </a:xfrm>
        </p:spPr>
        <p:txBody>
          <a:bodyPr/>
          <a:lstStyle>
            <a:lvl1pPr>
              <a:defRPr sz="2100"/>
            </a:lvl1pPr>
            <a:lvl2pPr>
              <a:defRPr sz="2100" baseline="0"/>
            </a:lvl2pPr>
            <a:lvl3pPr>
              <a:defRPr sz="1500"/>
            </a:lvl3pPr>
            <a:lvl4pPr>
              <a:defRPr sz="1350"/>
            </a:lvl4pPr>
            <a:lvl5pPr>
              <a:defRPr sz="1500"/>
            </a:lvl5pPr>
            <a:lvl6pPr>
              <a:defRPr sz="1500"/>
            </a:lvl6pPr>
            <a:lvl7pPr>
              <a:defRPr sz="1500"/>
            </a:lvl7pPr>
            <a:lvl8pPr>
              <a:defRPr sz="1500"/>
            </a:lvl8pPr>
            <a:lvl9pPr>
              <a:defRPr sz="1500"/>
            </a:lvl9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Title 1"/>
          <p:cNvSpPr>
            <a:spLocks noGrp="1"/>
          </p:cNvSpPr>
          <p:nvPr>
            <p:ph type="title" hasCustomPrompt="1"/>
          </p:nvPr>
        </p:nvSpPr>
        <p:spPr>
          <a:xfrm>
            <a:off x="628650" y="365124"/>
            <a:ext cx="6515100" cy="1325880"/>
          </a:xfrm>
          <a:prstGeom prst="rect">
            <a:avLst/>
          </a:prstGeom>
        </p:spPr>
        <p:txBody>
          <a:bodyPr/>
          <a:lstStyle/>
          <a:p>
            <a:r>
              <a:rPr lang="en-US" dirty="0"/>
              <a:t>Place Headline Here</a:t>
            </a:r>
          </a:p>
        </p:txBody>
      </p:sp>
      <p:pic>
        <p:nvPicPr>
          <p:cNvPr id="9" name="Picture 8"/>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9144000" cy="137160"/>
          </a:xfrm>
          <a:prstGeom prst="rect">
            <a:avLst/>
          </a:prstGeom>
        </p:spPr>
      </p:pic>
      <p:sp>
        <p:nvSpPr>
          <p:cNvPr id="10" name="Date Placeholder 3"/>
          <p:cNvSpPr>
            <a:spLocks noGrp="1"/>
          </p:cNvSpPr>
          <p:nvPr>
            <p:ph type="dt" sz="half" idx="10"/>
          </p:nvPr>
        </p:nvSpPr>
        <p:spPr>
          <a:xfrm>
            <a:off x="628650" y="6356351"/>
            <a:ext cx="857250" cy="365125"/>
          </a:xfrm>
          <a:prstGeom prst="rect">
            <a:avLst/>
          </a:prstGeom>
        </p:spPr>
        <p:txBody>
          <a:bodyPr vert="horz" lIns="91440" tIns="45720" rIns="91440" bIns="45720" rtlCol="0" anchor="ctr"/>
          <a:lstStyle>
            <a:lvl1pPr algn="l">
              <a:defRPr sz="750" b="1" i="0" baseline="0">
                <a:solidFill>
                  <a:schemeClr val="accent1"/>
                </a:solidFill>
              </a:defRPr>
            </a:lvl1pPr>
          </a:lstStyle>
          <a:p>
            <a:fld id="{E841CC44-0741-AC42-9801-5378A15658C4}" type="datetime1">
              <a:rPr lang="en-US" smtClean="0">
                <a:solidFill>
                  <a:srgbClr val="009DA5"/>
                </a:solidFill>
              </a:rPr>
              <a:pPr/>
              <a:t>6/26/2017</a:t>
            </a:fld>
            <a:endParaRPr lang="en-US" dirty="0">
              <a:solidFill>
                <a:srgbClr val="009DA5"/>
              </a:solidFill>
            </a:endParaRPr>
          </a:p>
        </p:txBody>
      </p:sp>
      <p:sp>
        <p:nvSpPr>
          <p:cNvPr id="11" name="Footer Placeholder 4"/>
          <p:cNvSpPr>
            <a:spLocks noGrp="1"/>
          </p:cNvSpPr>
          <p:nvPr>
            <p:ph type="ftr" sz="quarter" idx="3"/>
          </p:nvPr>
        </p:nvSpPr>
        <p:spPr>
          <a:xfrm>
            <a:off x="1485900" y="6356351"/>
            <a:ext cx="3086100" cy="365125"/>
          </a:xfrm>
          <a:prstGeom prst="rect">
            <a:avLst/>
          </a:prstGeom>
        </p:spPr>
        <p:txBody>
          <a:bodyPr vert="horz" lIns="91440" tIns="45720" rIns="91440" bIns="45720" rtlCol="0" anchor="ctr"/>
          <a:lstStyle>
            <a:lvl1pPr algn="l">
              <a:defRPr sz="750" b="1" i="0" baseline="0">
                <a:solidFill>
                  <a:schemeClr val="accent1"/>
                </a:solidFill>
              </a:defRPr>
            </a:lvl1pPr>
          </a:lstStyle>
          <a:p>
            <a:r>
              <a:rPr lang="en-US" dirty="0">
                <a:solidFill>
                  <a:srgbClr val="009DA5"/>
                </a:solidFill>
              </a:rPr>
              <a:t>Introducing Spark</a:t>
            </a:r>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50" b="1" i="0" baseline="0">
                <a:solidFill>
                  <a:schemeClr val="accent1"/>
                </a:solidFill>
              </a:defRPr>
            </a:lvl1pPr>
          </a:lstStyle>
          <a:p>
            <a:fld id="{399DC69F-6F00-F842-B21F-075012A6724F}" type="slidenum">
              <a:rPr lang="en-US" smtClean="0">
                <a:solidFill>
                  <a:srgbClr val="009DA5"/>
                </a:solidFill>
              </a:rPr>
              <a:pPr/>
              <a:t>‹#›</a:t>
            </a:fld>
            <a:endParaRPr lang="en-US" dirty="0">
              <a:solidFill>
                <a:srgbClr val="009DA5"/>
              </a:solidFill>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68728" y="865400"/>
            <a:ext cx="946622" cy="742177"/>
          </a:xfrm>
          <a:prstGeom prst="rect">
            <a:avLst/>
          </a:prstGeom>
        </p:spPr>
      </p:pic>
      <p:sp>
        <p:nvSpPr>
          <p:cNvPr id="13" name="Text Placeholder 3"/>
          <p:cNvSpPr>
            <a:spLocks noGrp="1"/>
          </p:cNvSpPr>
          <p:nvPr>
            <p:ph type="body" sz="half" idx="11" hasCustomPrompt="1"/>
          </p:nvPr>
        </p:nvSpPr>
        <p:spPr>
          <a:xfrm>
            <a:off x="6115050" y="1825625"/>
            <a:ext cx="2400300" cy="4203997"/>
          </a:xfrm>
        </p:spPr>
        <p:txBody>
          <a:bodyPr tIns="137160"/>
          <a:lstStyle>
            <a:lvl1pPr marL="0" marR="0" indent="0" algn="l" defTabSz="685800" rtl="0" eaLnBrk="1" fontAlgn="auto" latinLnBrk="0" hangingPunct="1">
              <a:lnSpc>
                <a:spcPts val="1800"/>
              </a:lnSpc>
              <a:spcBef>
                <a:spcPts val="750"/>
              </a:spcBef>
              <a:spcAft>
                <a:spcPts val="0"/>
              </a:spcAft>
              <a:buClrTx/>
              <a:buSzTx/>
              <a:buFont typeface="Arial"/>
              <a:buNone/>
              <a:tabLst/>
              <a:defRPr sz="1500" b="0" spc="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Footnote or other copy related to text </a:t>
            </a:r>
            <a:r>
              <a:rPr lang="en-US"/>
              <a:t>at left</a:t>
            </a:r>
            <a:endParaRPr lang="en-US" dirty="0"/>
          </a:p>
        </p:txBody>
      </p:sp>
    </p:spTree>
    <p:extLst>
      <p:ext uri="{BB962C8B-B14F-4D97-AF65-F5344CB8AC3E}">
        <p14:creationId xmlns:p14="http://schemas.microsoft.com/office/powerpoint/2010/main" val="1946897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28650" y="1835200"/>
            <a:ext cx="5373291" cy="419442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9144000" cy="137160"/>
          </a:xfrm>
          <a:prstGeom prst="rect">
            <a:avLst/>
          </a:prstGeom>
        </p:spPr>
      </p:pic>
      <p:sp>
        <p:nvSpPr>
          <p:cNvPr id="16" name="Title 1"/>
          <p:cNvSpPr>
            <a:spLocks noGrp="1"/>
          </p:cNvSpPr>
          <p:nvPr>
            <p:ph type="title" hasCustomPrompt="1"/>
          </p:nvPr>
        </p:nvSpPr>
        <p:spPr>
          <a:xfrm>
            <a:off x="628650" y="365124"/>
            <a:ext cx="6515100" cy="1325880"/>
          </a:xfrm>
          <a:prstGeom prst="rect">
            <a:avLst/>
          </a:prstGeom>
        </p:spPr>
        <p:txBody>
          <a:bodyPr/>
          <a:lstStyle/>
          <a:p>
            <a:r>
              <a:rPr lang="en-US" dirty="0"/>
              <a:t>Place Headline Here</a:t>
            </a:r>
          </a:p>
        </p:txBody>
      </p:sp>
      <p:sp>
        <p:nvSpPr>
          <p:cNvPr id="9" name="Date Placeholder 3"/>
          <p:cNvSpPr>
            <a:spLocks noGrp="1"/>
          </p:cNvSpPr>
          <p:nvPr>
            <p:ph type="dt" sz="half" idx="2"/>
          </p:nvPr>
        </p:nvSpPr>
        <p:spPr>
          <a:xfrm>
            <a:off x="628650" y="6356351"/>
            <a:ext cx="857250" cy="365125"/>
          </a:xfrm>
          <a:prstGeom prst="rect">
            <a:avLst/>
          </a:prstGeom>
        </p:spPr>
        <p:txBody>
          <a:bodyPr vert="horz" lIns="91440" tIns="45720" rIns="91440" bIns="45720" rtlCol="0" anchor="ctr"/>
          <a:lstStyle>
            <a:lvl1pPr algn="l">
              <a:defRPr sz="750" b="1" i="0" baseline="0">
                <a:solidFill>
                  <a:schemeClr val="accent1"/>
                </a:solidFill>
              </a:defRPr>
            </a:lvl1pPr>
          </a:lstStyle>
          <a:p>
            <a:fld id="{C90142B9-A8AC-9F46-9A26-84A031E54A37}" type="datetime1">
              <a:rPr lang="en-US" smtClean="0">
                <a:solidFill>
                  <a:srgbClr val="009DA5"/>
                </a:solidFill>
              </a:rPr>
              <a:pPr/>
              <a:t>6/26/2017</a:t>
            </a:fld>
            <a:endParaRPr lang="en-US" dirty="0">
              <a:solidFill>
                <a:srgbClr val="009DA5"/>
              </a:solidFill>
            </a:endParaRPr>
          </a:p>
        </p:txBody>
      </p:sp>
      <p:sp>
        <p:nvSpPr>
          <p:cNvPr id="10" name="Footer Placeholder 4"/>
          <p:cNvSpPr>
            <a:spLocks noGrp="1"/>
          </p:cNvSpPr>
          <p:nvPr>
            <p:ph type="ftr" sz="quarter" idx="3"/>
          </p:nvPr>
        </p:nvSpPr>
        <p:spPr>
          <a:xfrm>
            <a:off x="1485900" y="6356351"/>
            <a:ext cx="3086100" cy="365125"/>
          </a:xfrm>
          <a:prstGeom prst="rect">
            <a:avLst/>
          </a:prstGeom>
        </p:spPr>
        <p:txBody>
          <a:bodyPr vert="horz" lIns="91440" tIns="45720" rIns="91440" bIns="45720" rtlCol="0" anchor="ctr"/>
          <a:lstStyle>
            <a:lvl1pPr algn="l">
              <a:defRPr sz="750" b="1" i="0" baseline="0">
                <a:solidFill>
                  <a:schemeClr val="accent1"/>
                </a:solidFill>
              </a:defRPr>
            </a:lvl1pPr>
          </a:lstStyle>
          <a:p>
            <a:r>
              <a:rPr lang="en-US" dirty="0">
                <a:solidFill>
                  <a:srgbClr val="009DA5"/>
                </a:solidFill>
              </a:rPr>
              <a:t>Introducing Spark</a:t>
            </a: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50" b="1" i="0" baseline="0">
                <a:solidFill>
                  <a:schemeClr val="accent1"/>
                </a:solidFill>
              </a:defRPr>
            </a:lvl1pPr>
          </a:lstStyle>
          <a:p>
            <a:fld id="{399DC69F-6F00-F842-B21F-075012A6724F}" type="slidenum">
              <a:rPr lang="en-US" smtClean="0">
                <a:solidFill>
                  <a:srgbClr val="009DA5"/>
                </a:solidFill>
              </a:rPr>
              <a:pPr/>
              <a:t>‹#›</a:t>
            </a:fld>
            <a:endParaRPr lang="en-US" dirty="0">
              <a:solidFill>
                <a:srgbClr val="009DA5"/>
              </a:solidFill>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68728" y="865400"/>
            <a:ext cx="946622" cy="742177"/>
          </a:xfrm>
          <a:prstGeom prst="rect">
            <a:avLst/>
          </a:prstGeom>
        </p:spPr>
      </p:pic>
      <p:sp>
        <p:nvSpPr>
          <p:cNvPr id="15" name="Text Placeholder 3"/>
          <p:cNvSpPr>
            <a:spLocks noGrp="1"/>
          </p:cNvSpPr>
          <p:nvPr>
            <p:ph type="body" sz="half" idx="11" hasCustomPrompt="1"/>
          </p:nvPr>
        </p:nvSpPr>
        <p:spPr>
          <a:xfrm>
            <a:off x="6115050" y="1825625"/>
            <a:ext cx="2400300" cy="4203996"/>
          </a:xfrm>
        </p:spPr>
        <p:txBody>
          <a:bodyPr tIns="137160"/>
          <a:lstStyle>
            <a:lvl1pPr marL="0" marR="0" indent="0" algn="l" defTabSz="685800" rtl="0" eaLnBrk="1" fontAlgn="auto" latinLnBrk="0" hangingPunct="1">
              <a:lnSpc>
                <a:spcPts val="1800"/>
              </a:lnSpc>
              <a:spcBef>
                <a:spcPts val="750"/>
              </a:spcBef>
              <a:spcAft>
                <a:spcPts val="0"/>
              </a:spcAft>
              <a:buClrTx/>
              <a:buSzTx/>
              <a:buFont typeface="Arial"/>
              <a:buNone/>
              <a:tabLst/>
              <a:defRPr sz="1500" b="0" spc="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Footnote or other copy related to text </a:t>
            </a:r>
            <a:r>
              <a:rPr lang="en-US"/>
              <a:t>at left</a:t>
            </a:r>
            <a:endParaRPr lang="en-US" dirty="0"/>
          </a:p>
        </p:txBody>
      </p:sp>
    </p:spTree>
    <p:extLst>
      <p:ext uri="{BB962C8B-B14F-4D97-AF65-F5344CB8AC3E}">
        <p14:creationId xmlns:p14="http://schemas.microsoft.com/office/powerpoint/2010/main" val="1440871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Picture Slide">
    <p:spTree>
      <p:nvGrpSpPr>
        <p:cNvPr id="1" name=""/>
        <p:cNvGrpSpPr/>
        <p:nvPr/>
      </p:nvGrpSpPr>
      <p:grpSpPr>
        <a:xfrm>
          <a:off x="0" y="0"/>
          <a:ext cx="0" cy="0"/>
          <a:chOff x="0" y="0"/>
          <a:chExt cx="0" cy="0"/>
        </a:xfrm>
      </p:grpSpPr>
      <p:sp>
        <p:nvSpPr>
          <p:cNvPr id="12" name="Rectangle 11"/>
          <p:cNvSpPr/>
          <p:nvPr userDrawn="1"/>
        </p:nvSpPr>
        <p:spPr>
          <a:xfrm>
            <a:off x="1" y="433953"/>
            <a:ext cx="9144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9144000" cy="137160"/>
          </a:xfrm>
          <a:prstGeom prst="rect">
            <a:avLst/>
          </a:prstGeom>
        </p:spPr>
      </p:pic>
      <p:sp>
        <p:nvSpPr>
          <p:cNvPr id="9" name="Date Placeholder 3"/>
          <p:cNvSpPr>
            <a:spLocks noGrp="1"/>
          </p:cNvSpPr>
          <p:nvPr>
            <p:ph type="dt" sz="half" idx="2"/>
          </p:nvPr>
        </p:nvSpPr>
        <p:spPr>
          <a:xfrm>
            <a:off x="628650" y="6356351"/>
            <a:ext cx="857250" cy="365125"/>
          </a:xfrm>
          <a:prstGeom prst="rect">
            <a:avLst/>
          </a:prstGeom>
        </p:spPr>
        <p:txBody>
          <a:bodyPr vert="horz" lIns="91440" tIns="45720" rIns="91440" bIns="45720" rtlCol="0" anchor="ctr"/>
          <a:lstStyle>
            <a:lvl1pPr algn="l">
              <a:defRPr sz="750" b="1" i="0" baseline="0">
                <a:solidFill>
                  <a:schemeClr val="accent1"/>
                </a:solidFill>
              </a:defRPr>
            </a:lvl1pPr>
          </a:lstStyle>
          <a:p>
            <a:fld id="{4F7DB45D-7E93-1D42-BE27-502A9F29FA6D}" type="datetime1">
              <a:rPr lang="en-US" smtClean="0">
                <a:solidFill>
                  <a:srgbClr val="009DA5"/>
                </a:solidFill>
              </a:rPr>
              <a:pPr/>
              <a:t>6/26/2017</a:t>
            </a:fld>
            <a:endParaRPr lang="en-US" dirty="0">
              <a:solidFill>
                <a:srgbClr val="009DA5"/>
              </a:solidFill>
            </a:endParaRPr>
          </a:p>
        </p:txBody>
      </p:sp>
      <p:sp>
        <p:nvSpPr>
          <p:cNvPr id="10" name="Footer Placeholder 4"/>
          <p:cNvSpPr>
            <a:spLocks noGrp="1"/>
          </p:cNvSpPr>
          <p:nvPr>
            <p:ph type="ftr" sz="quarter" idx="3"/>
          </p:nvPr>
        </p:nvSpPr>
        <p:spPr>
          <a:xfrm>
            <a:off x="1485900" y="6356351"/>
            <a:ext cx="3086100" cy="365125"/>
          </a:xfrm>
          <a:prstGeom prst="rect">
            <a:avLst/>
          </a:prstGeom>
        </p:spPr>
        <p:txBody>
          <a:bodyPr vert="horz" lIns="91440" tIns="45720" rIns="91440" bIns="45720" rtlCol="0" anchor="ctr"/>
          <a:lstStyle>
            <a:lvl1pPr algn="l">
              <a:defRPr sz="750" b="1" i="0" baseline="0">
                <a:solidFill>
                  <a:schemeClr val="accent1"/>
                </a:solidFill>
              </a:defRPr>
            </a:lvl1pPr>
          </a:lstStyle>
          <a:p>
            <a:r>
              <a:rPr lang="en-US" dirty="0">
                <a:solidFill>
                  <a:srgbClr val="009DA5"/>
                </a:solidFill>
              </a:rPr>
              <a:t>Introducing Spark</a:t>
            </a: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50" b="1" i="0" baseline="0">
                <a:solidFill>
                  <a:schemeClr val="accent1"/>
                </a:solidFill>
              </a:defRPr>
            </a:lvl1pPr>
          </a:lstStyle>
          <a:p>
            <a:fld id="{399DC69F-6F00-F842-B21F-075012A6724F}" type="slidenum">
              <a:rPr lang="en-US" smtClean="0">
                <a:solidFill>
                  <a:srgbClr val="009DA5"/>
                </a:solidFill>
              </a:rPr>
              <a:pPr/>
              <a:t>‹#›</a:t>
            </a:fld>
            <a:endParaRPr lang="en-US" dirty="0">
              <a:solidFill>
                <a:srgbClr val="009DA5"/>
              </a:solidFill>
            </a:endParaRPr>
          </a:p>
        </p:txBody>
      </p:sp>
      <p:sp>
        <p:nvSpPr>
          <p:cNvPr id="3" name="Picture Placeholder 2"/>
          <p:cNvSpPr>
            <a:spLocks noGrp="1"/>
          </p:cNvSpPr>
          <p:nvPr>
            <p:ph type="pic" idx="1" hasCustomPrompt="1"/>
          </p:nvPr>
        </p:nvSpPr>
        <p:spPr>
          <a:xfrm>
            <a:off x="0" y="433954"/>
            <a:ext cx="9144000" cy="559566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Big Picture Slide</a:t>
            </a:r>
          </a:p>
        </p:txBody>
      </p:sp>
    </p:spTree>
    <p:extLst>
      <p:ext uri="{BB962C8B-B14F-4D97-AF65-F5344CB8AC3E}">
        <p14:creationId xmlns:p14="http://schemas.microsoft.com/office/powerpoint/2010/main" val="284179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365124"/>
            <a:ext cx="6515100" cy="1325880"/>
          </a:xfrm>
          <a:prstGeom prst="rect">
            <a:avLst/>
          </a:prstGeom>
        </p:spPr>
        <p:txBody>
          <a:bodyPr/>
          <a:lstStyle/>
          <a:p>
            <a:r>
              <a:rPr lang="en-US" dirty="0"/>
              <a:t>Place Headline Here</a:t>
            </a:r>
          </a:p>
        </p:txBody>
      </p:sp>
      <p:pic>
        <p:nvPicPr>
          <p:cNvPr id="7" name="Picture 6"/>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9144000" cy="137160"/>
          </a:xfrm>
          <a:prstGeom prst="rect">
            <a:avLst/>
          </a:prstGeom>
        </p:spPr>
      </p:pic>
      <p:sp>
        <p:nvSpPr>
          <p:cNvPr id="8" name="Date Placeholder 3"/>
          <p:cNvSpPr>
            <a:spLocks noGrp="1"/>
          </p:cNvSpPr>
          <p:nvPr>
            <p:ph type="dt" sz="half" idx="2"/>
          </p:nvPr>
        </p:nvSpPr>
        <p:spPr>
          <a:xfrm>
            <a:off x="628650" y="6356351"/>
            <a:ext cx="857250" cy="365125"/>
          </a:xfrm>
          <a:prstGeom prst="rect">
            <a:avLst/>
          </a:prstGeom>
        </p:spPr>
        <p:txBody>
          <a:bodyPr vert="horz" lIns="91440" tIns="45720" rIns="91440" bIns="45720" rtlCol="0" anchor="ctr"/>
          <a:lstStyle>
            <a:lvl1pPr algn="l">
              <a:defRPr sz="750" b="1" i="0" baseline="0">
                <a:solidFill>
                  <a:schemeClr val="accent1"/>
                </a:solidFill>
              </a:defRPr>
            </a:lvl1pPr>
          </a:lstStyle>
          <a:p>
            <a:fld id="{F5FCC5A0-3672-D449-B2F3-3E60326168FC}" type="datetime1">
              <a:rPr lang="en-US" smtClean="0">
                <a:solidFill>
                  <a:srgbClr val="009DA5"/>
                </a:solidFill>
              </a:rPr>
              <a:pPr/>
              <a:t>6/26/2017</a:t>
            </a:fld>
            <a:endParaRPr lang="en-US" dirty="0">
              <a:solidFill>
                <a:srgbClr val="009DA5"/>
              </a:solidFill>
            </a:endParaRPr>
          </a:p>
        </p:txBody>
      </p:sp>
      <p:sp>
        <p:nvSpPr>
          <p:cNvPr id="9" name="Footer Placeholder 4"/>
          <p:cNvSpPr>
            <a:spLocks noGrp="1"/>
          </p:cNvSpPr>
          <p:nvPr>
            <p:ph type="ftr" sz="quarter" idx="3"/>
          </p:nvPr>
        </p:nvSpPr>
        <p:spPr>
          <a:xfrm>
            <a:off x="1485900" y="6356351"/>
            <a:ext cx="3086100" cy="365125"/>
          </a:xfrm>
          <a:prstGeom prst="rect">
            <a:avLst/>
          </a:prstGeom>
        </p:spPr>
        <p:txBody>
          <a:bodyPr vert="horz" lIns="91440" tIns="45720" rIns="91440" bIns="45720" rtlCol="0" anchor="ctr"/>
          <a:lstStyle>
            <a:lvl1pPr algn="l">
              <a:defRPr sz="750" b="1" i="0" baseline="0">
                <a:solidFill>
                  <a:schemeClr val="accent1"/>
                </a:solidFill>
              </a:defRPr>
            </a:lvl1pPr>
          </a:lstStyle>
          <a:p>
            <a:r>
              <a:rPr lang="en-US" dirty="0">
                <a:solidFill>
                  <a:srgbClr val="009DA5"/>
                </a:solidFill>
              </a:rPr>
              <a:t>Introducing Spark</a:t>
            </a:r>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50" b="1" i="0" baseline="0">
                <a:solidFill>
                  <a:schemeClr val="accent1"/>
                </a:solidFill>
              </a:defRPr>
            </a:lvl1pPr>
          </a:lstStyle>
          <a:p>
            <a:fld id="{399DC69F-6F00-F842-B21F-075012A6724F}" type="slidenum">
              <a:rPr lang="en-US" smtClean="0">
                <a:solidFill>
                  <a:srgbClr val="009DA5"/>
                </a:solidFill>
              </a:rPr>
              <a:pPr/>
              <a:t>‹#›</a:t>
            </a:fld>
            <a:endParaRPr lang="en-US" dirty="0">
              <a:solidFill>
                <a:srgbClr val="009DA5"/>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68728" y="865400"/>
            <a:ext cx="946622" cy="742177"/>
          </a:xfrm>
          <a:prstGeom prst="rect">
            <a:avLst/>
          </a:prstGeom>
        </p:spPr>
      </p:pic>
    </p:spTree>
    <p:extLst>
      <p:ext uri="{BB962C8B-B14F-4D97-AF65-F5344CB8AC3E}">
        <p14:creationId xmlns:p14="http://schemas.microsoft.com/office/powerpoint/2010/main" val="1154049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9144000" cy="137160"/>
          </a:xfrm>
          <a:prstGeom prst="rect">
            <a:avLst/>
          </a:prstGeom>
        </p:spPr>
      </p:pic>
      <p:sp>
        <p:nvSpPr>
          <p:cNvPr id="6" name="Date Placeholder 3"/>
          <p:cNvSpPr>
            <a:spLocks noGrp="1"/>
          </p:cNvSpPr>
          <p:nvPr>
            <p:ph type="dt" sz="half" idx="2"/>
          </p:nvPr>
        </p:nvSpPr>
        <p:spPr>
          <a:xfrm>
            <a:off x="628650" y="6356351"/>
            <a:ext cx="857250" cy="365125"/>
          </a:xfrm>
          <a:prstGeom prst="rect">
            <a:avLst/>
          </a:prstGeom>
        </p:spPr>
        <p:txBody>
          <a:bodyPr vert="horz" lIns="91440" tIns="45720" rIns="91440" bIns="45720" rtlCol="0" anchor="ctr"/>
          <a:lstStyle>
            <a:lvl1pPr algn="l">
              <a:defRPr sz="750" b="1" i="0" baseline="0">
                <a:solidFill>
                  <a:schemeClr val="accent1"/>
                </a:solidFill>
              </a:defRPr>
            </a:lvl1pPr>
          </a:lstStyle>
          <a:p>
            <a:fld id="{ECAD8EBE-05B1-ED49-9677-814BF6C184C1}" type="datetime1">
              <a:rPr lang="en-US" smtClean="0">
                <a:solidFill>
                  <a:srgbClr val="009DA5"/>
                </a:solidFill>
              </a:rPr>
              <a:pPr/>
              <a:t>6/26/2017</a:t>
            </a:fld>
            <a:endParaRPr lang="en-US" dirty="0">
              <a:solidFill>
                <a:srgbClr val="009DA5"/>
              </a:solidFill>
            </a:endParaRPr>
          </a:p>
        </p:txBody>
      </p:sp>
      <p:sp>
        <p:nvSpPr>
          <p:cNvPr id="7" name="Footer Placeholder 4"/>
          <p:cNvSpPr>
            <a:spLocks noGrp="1"/>
          </p:cNvSpPr>
          <p:nvPr>
            <p:ph type="ftr" sz="quarter" idx="3"/>
          </p:nvPr>
        </p:nvSpPr>
        <p:spPr>
          <a:xfrm>
            <a:off x="1485900" y="6356351"/>
            <a:ext cx="3086100" cy="365125"/>
          </a:xfrm>
          <a:prstGeom prst="rect">
            <a:avLst/>
          </a:prstGeom>
        </p:spPr>
        <p:txBody>
          <a:bodyPr vert="horz" lIns="91440" tIns="45720" rIns="91440" bIns="45720" rtlCol="0" anchor="ctr"/>
          <a:lstStyle>
            <a:lvl1pPr algn="l">
              <a:defRPr sz="750" b="1" i="0" baseline="0">
                <a:solidFill>
                  <a:schemeClr val="accent1"/>
                </a:solidFill>
              </a:defRPr>
            </a:lvl1pPr>
          </a:lstStyle>
          <a:p>
            <a:r>
              <a:rPr lang="en-US" dirty="0">
                <a:solidFill>
                  <a:srgbClr val="009DA5"/>
                </a:solidFill>
              </a:rPr>
              <a:t>Introducing Spark</a:t>
            </a:r>
          </a:p>
        </p:txBody>
      </p:sp>
      <p:sp>
        <p:nvSpPr>
          <p:cNvPr id="8"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50" b="1" i="0" baseline="0">
                <a:solidFill>
                  <a:schemeClr val="accent1"/>
                </a:solidFill>
              </a:defRPr>
            </a:lvl1pPr>
          </a:lstStyle>
          <a:p>
            <a:fld id="{399DC69F-6F00-F842-B21F-075012A6724F}" type="slidenum">
              <a:rPr lang="en-US" smtClean="0">
                <a:solidFill>
                  <a:srgbClr val="009DA5"/>
                </a:solidFill>
              </a:rPr>
              <a:pPr/>
              <a:t>‹#›</a:t>
            </a:fld>
            <a:endParaRPr lang="en-US" dirty="0">
              <a:solidFill>
                <a:srgbClr val="009DA5"/>
              </a:solidFill>
            </a:endParaRP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68728" y="865400"/>
            <a:ext cx="946622" cy="742177"/>
          </a:xfrm>
          <a:prstGeom prst="rect">
            <a:avLst/>
          </a:prstGeom>
        </p:spPr>
      </p:pic>
    </p:spTree>
    <p:extLst>
      <p:ext uri="{BB962C8B-B14F-4D97-AF65-F5344CB8AC3E}">
        <p14:creationId xmlns:p14="http://schemas.microsoft.com/office/powerpoint/2010/main" val="1288158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ign-off">
    <p:spTree>
      <p:nvGrpSpPr>
        <p:cNvPr id="1" name=""/>
        <p:cNvGrpSpPr/>
        <p:nvPr/>
      </p:nvGrpSpPr>
      <p:grpSpPr>
        <a:xfrm>
          <a:off x="0" y="0"/>
          <a:ext cx="0" cy="0"/>
          <a:chOff x="0" y="0"/>
          <a:chExt cx="0" cy="0"/>
        </a:xfrm>
      </p:grpSpPr>
      <p:sp>
        <p:nvSpPr>
          <p:cNvPr id="11" name="Rectangle 10"/>
          <p:cNvSpPr/>
          <p:nvPr userDrawn="1"/>
        </p:nvSpPr>
        <p:spPr>
          <a:xfrm>
            <a:off x="1" y="433953"/>
            <a:ext cx="9144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2" name="Title 1"/>
          <p:cNvSpPr>
            <a:spLocks noGrp="1"/>
          </p:cNvSpPr>
          <p:nvPr>
            <p:ph type="ctrTitle" hasCustomPrompt="1"/>
          </p:nvPr>
        </p:nvSpPr>
        <p:spPr>
          <a:xfrm>
            <a:off x="1143000" y="2652652"/>
            <a:ext cx="6858000" cy="1552699"/>
          </a:xfrm>
          <a:prstGeom prst="rect">
            <a:avLst/>
          </a:prstGeom>
        </p:spPr>
        <p:txBody>
          <a:bodyPr anchor="ctr" anchorCtr="0"/>
          <a:lstStyle>
            <a:lvl1pPr algn="ctr">
              <a:lnSpc>
                <a:spcPts val="3300"/>
              </a:lnSpc>
              <a:defRPr sz="3300" spc="-150" baseline="0"/>
            </a:lvl1pPr>
          </a:lstStyle>
          <a:p>
            <a:r>
              <a:rPr lang="en-US" dirty="0"/>
              <a:t>Sign-off, </a:t>
            </a:r>
            <a:r>
              <a:rPr lang="en-US" dirty="0" err="1"/>
              <a:t>ie</a:t>
            </a:r>
            <a:r>
              <a:rPr lang="en-US" dirty="0"/>
              <a:t>. “Thank You.”</a:t>
            </a:r>
          </a:p>
        </p:txBody>
      </p:sp>
      <p:pic>
        <p:nvPicPr>
          <p:cNvPr id="10" name="Picture 9"/>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9144000" cy="137160"/>
          </a:xfrm>
          <a:prstGeom prst="rect">
            <a:avLst/>
          </a:prstGeom>
        </p:spPr>
      </p:pic>
    </p:spTree>
    <p:extLst>
      <p:ext uri="{BB962C8B-B14F-4D97-AF65-F5344CB8AC3E}">
        <p14:creationId xmlns:p14="http://schemas.microsoft.com/office/powerpoint/2010/main" val="64827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1" y="433953"/>
            <a:ext cx="9144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2" name="Title 1"/>
          <p:cNvSpPr>
            <a:spLocks noGrp="1"/>
          </p:cNvSpPr>
          <p:nvPr>
            <p:ph type="ctrTitle" hasCustomPrompt="1"/>
          </p:nvPr>
        </p:nvSpPr>
        <p:spPr>
          <a:xfrm>
            <a:off x="1143000" y="1122363"/>
            <a:ext cx="6858000" cy="2387600"/>
          </a:xfrm>
          <a:prstGeom prst="rect">
            <a:avLst/>
          </a:prstGeom>
        </p:spPr>
        <p:txBody>
          <a:bodyPr anchor="b"/>
          <a:lstStyle>
            <a:lvl1pPr algn="ctr">
              <a:lnSpc>
                <a:spcPts val="4500"/>
              </a:lnSpc>
              <a:defRPr sz="4500" spc="-188" baseline="0"/>
            </a:lvl1pPr>
          </a:lstStyle>
          <a:p>
            <a:r>
              <a:rPr lang="en-US" dirty="0"/>
              <a:t>Presentation </a:t>
            </a:r>
            <a:br>
              <a:rPr lang="en-US" dirty="0"/>
            </a:br>
            <a:r>
              <a:rPr lang="en-US" dirty="0"/>
              <a:t>Title Here</a:t>
            </a:r>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1800" b="1" i="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Place Subtitle Here</a:t>
            </a:r>
          </a:p>
        </p:txBody>
      </p:sp>
      <p:pic>
        <p:nvPicPr>
          <p:cNvPr id="10" name="Picture 9"/>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9144000" cy="137160"/>
          </a:xfrm>
          <a:prstGeom prst="rect">
            <a:avLst/>
          </a:prstGeom>
        </p:spPr>
      </p:pic>
    </p:spTree>
    <p:extLst>
      <p:ext uri="{BB962C8B-B14F-4D97-AF65-F5344CB8AC3E}">
        <p14:creationId xmlns:p14="http://schemas.microsoft.com/office/powerpoint/2010/main" val="82091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6783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135589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44574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1592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6/26/2017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38861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6/26/2017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30654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6/26/2017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90968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6/26/2017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827707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6/26/2017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1223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 y="609600"/>
            <a:ext cx="6347714"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6/26/2017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96203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ation Intro">
    <p:spTree>
      <p:nvGrpSpPr>
        <p:cNvPr id="1" name=""/>
        <p:cNvGrpSpPr/>
        <p:nvPr/>
      </p:nvGrpSpPr>
      <p:grpSpPr>
        <a:xfrm>
          <a:off x="0" y="0"/>
          <a:ext cx="0" cy="0"/>
          <a:chOff x="0" y="0"/>
          <a:chExt cx="0" cy="0"/>
        </a:xfrm>
      </p:grpSpPr>
      <p:sp>
        <p:nvSpPr>
          <p:cNvPr id="16" name="Rectangle 15"/>
          <p:cNvSpPr/>
          <p:nvPr userDrawn="1"/>
        </p:nvSpPr>
        <p:spPr>
          <a:xfrm>
            <a:off x="1" y="433953"/>
            <a:ext cx="9144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2" name="Title 1"/>
          <p:cNvSpPr>
            <a:spLocks noGrp="1"/>
          </p:cNvSpPr>
          <p:nvPr>
            <p:ph type="title" hasCustomPrompt="1"/>
          </p:nvPr>
        </p:nvSpPr>
        <p:spPr>
          <a:xfrm>
            <a:off x="628650" y="365124"/>
            <a:ext cx="6515100" cy="1325880"/>
          </a:xfrm>
          <a:prstGeom prst="rect">
            <a:avLst/>
          </a:prstGeom>
        </p:spPr>
        <p:txBody>
          <a:bodyPr/>
          <a:lstStyle/>
          <a:p>
            <a:r>
              <a:rPr lang="en-US" dirty="0"/>
              <a:t>Place Headline Here</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9144000" cy="137160"/>
          </a:xfrm>
          <a:prstGeom prst="rect">
            <a:avLst/>
          </a:prstGeom>
        </p:spPr>
      </p:pic>
      <p:sp>
        <p:nvSpPr>
          <p:cNvPr id="9" name="Date Placeholder 3"/>
          <p:cNvSpPr>
            <a:spLocks noGrp="1"/>
          </p:cNvSpPr>
          <p:nvPr>
            <p:ph type="dt" sz="half" idx="2"/>
          </p:nvPr>
        </p:nvSpPr>
        <p:spPr>
          <a:xfrm>
            <a:off x="628650" y="6356351"/>
            <a:ext cx="857250" cy="365125"/>
          </a:xfrm>
          <a:prstGeom prst="rect">
            <a:avLst/>
          </a:prstGeom>
        </p:spPr>
        <p:txBody>
          <a:bodyPr vert="horz" lIns="91440" tIns="45720" rIns="91440" bIns="45720" rtlCol="0" anchor="ctr"/>
          <a:lstStyle>
            <a:lvl1pPr algn="l">
              <a:defRPr sz="750" b="1" i="0" baseline="0">
                <a:solidFill>
                  <a:schemeClr val="accent1"/>
                </a:solidFill>
              </a:defRPr>
            </a:lvl1pPr>
          </a:lstStyle>
          <a:p>
            <a:fld id="{ABBF0BFA-110C-3B46-AB5C-D4073A81C044}" type="datetime1">
              <a:rPr lang="en-US" smtClean="0">
                <a:solidFill>
                  <a:srgbClr val="009DA5"/>
                </a:solidFill>
              </a:rPr>
              <a:pPr/>
              <a:t>6/26/2017</a:t>
            </a:fld>
            <a:endParaRPr lang="en-US" dirty="0">
              <a:solidFill>
                <a:srgbClr val="009DA5"/>
              </a:solidFill>
            </a:endParaRPr>
          </a:p>
        </p:txBody>
      </p:sp>
      <p:sp>
        <p:nvSpPr>
          <p:cNvPr id="10" name="Footer Placeholder 4"/>
          <p:cNvSpPr>
            <a:spLocks noGrp="1"/>
          </p:cNvSpPr>
          <p:nvPr>
            <p:ph type="ftr" sz="quarter" idx="3"/>
          </p:nvPr>
        </p:nvSpPr>
        <p:spPr>
          <a:xfrm>
            <a:off x="1485900" y="6356351"/>
            <a:ext cx="3086100" cy="365125"/>
          </a:xfrm>
          <a:prstGeom prst="rect">
            <a:avLst/>
          </a:prstGeom>
        </p:spPr>
        <p:txBody>
          <a:bodyPr vert="horz" lIns="91440" tIns="45720" rIns="91440" bIns="45720" rtlCol="0" anchor="ctr"/>
          <a:lstStyle>
            <a:lvl1pPr algn="l">
              <a:defRPr sz="750" b="1" i="0" baseline="0">
                <a:solidFill>
                  <a:schemeClr val="accent1"/>
                </a:solidFill>
              </a:defRPr>
            </a:lvl1pPr>
          </a:lstStyle>
          <a:p>
            <a:r>
              <a:rPr lang="en-US" dirty="0">
                <a:solidFill>
                  <a:srgbClr val="009DA5"/>
                </a:solidFill>
              </a:rPr>
              <a:t>Introducing Spark</a:t>
            </a: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50" b="1" i="0" baseline="0">
                <a:solidFill>
                  <a:schemeClr val="accent1"/>
                </a:solidFill>
              </a:defRPr>
            </a:lvl1pPr>
          </a:lstStyle>
          <a:p>
            <a:fld id="{399DC69F-6F00-F842-B21F-075012A6724F}" type="slidenum">
              <a:rPr lang="en-US" smtClean="0">
                <a:solidFill>
                  <a:srgbClr val="009DA5"/>
                </a:solidFill>
              </a:rPr>
              <a:pPr/>
              <a:t>‹#›</a:t>
            </a:fld>
            <a:endParaRPr lang="en-US" dirty="0">
              <a:solidFill>
                <a:srgbClr val="009DA5"/>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68728" y="865400"/>
            <a:ext cx="946622" cy="742177"/>
          </a:xfrm>
          <a:prstGeom prst="rect">
            <a:avLst/>
          </a:prstGeom>
        </p:spPr>
      </p:pic>
      <p:sp>
        <p:nvSpPr>
          <p:cNvPr id="13" name="Text Placeholder 2"/>
          <p:cNvSpPr>
            <a:spLocks noGrp="1"/>
          </p:cNvSpPr>
          <p:nvPr>
            <p:ph idx="1" hasCustomPrompt="1"/>
          </p:nvPr>
        </p:nvSpPr>
        <p:spPr>
          <a:xfrm>
            <a:off x="628650" y="1825625"/>
            <a:ext cx="6515100" cy="4203996"/>
          </a:xfrm>
          <a:prstGeom prst="rect">
            <a:avLst/>
          </a:prstGeom>
          <a:noFill/>
        </p:spPr>
        <p:txBody>
          <a:bodyPr vert="horz" lIns="91440" tIns="45720" rIns="91440" bIns="45720" rtlCol="0">
            <a:noAutofit/>
          </a:bodyPr>
          <a:lstStyle>
            <a:lvl1pPr>
              <a:lnSpc>
                <a:spcPts val="3300"/>
              </a:lnSpc>
              <a:spcBef>
                <a:spcPts val="1350"/>
              </a:spcBef>
              <a:defRPr sz="2700" baseline="0"/>
            </a:lvl1pPr>
            <a:lvl2pPr>
              <a:lnSpc>
                <a:spcPts val="2700"/>
              </a:lnSpc>
              <a:spcBef>
                <a:spcPts val="1350"/>
              </a:spcBef>
              <a:defRPr sz="2100" baseline="0"/>
            </a:lvl2pPr>
            <a:lvl3pPr>
              <a:lnSpc>
                <a:spcPts val="2700"/>
              </a:lnSpc>
              <a:spcBef>
                <a:spcPts val="1350"/>
              </a:spcBef>
              <a:defRPr sz="2100" baseline="0"/>
            </a:lvl3pPr>
            <a:lvl4pPr>
              <a:lnSpc>
                <a:spcPts val="2700"/>
              </a:lnSpc>
              <a:spcBef>
                <a:spcPts val="1350"/>
              </a:spcBef>
              <a:defRPr sz="2100" baseline="0"/>
            </a:lvl4pPr>
          </a:lstStyle>
          <a:p>
            <a:pPr lvl="0"/>
            <a:r>
              <a:rPr lang="en-US" dirty="0"/>
              <a:t>This slide is used for and introduction of lead-in copy. The copy should be limited to a few brief and impactful sentences.</a:t>
            </a:r>
          </a:p>
        </p:txBody>
      </p:sp>
    </p:spTree>
    <p:extLst>
      <p:ext uri="{BB962C8B-B14F-4D97-AF65-F5344CB8AC3E}">
        <p14:creationId xmlns:p14="http://schemas.microsoft.com/office/powerpoint/2010/main" val="229850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4041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482712" y="790378"/>
            <a:ext cx="457319" cy="584776"/>
          </a:xfrm>
          <a:prstGeom prst="rect">
            <a:avLst/>
          </a:prstGeom>
        </p:spPr>
        <p:txBody>
          <a:bodyPr vert="horz" lIns="68580" tIns="34290" rIns="68580" bIns="34290" rtlCol="0" anchor="ctr">
            <a:noAutofit/>
          </a:bodyPr>
          <a:lstStyle/>
          <a:p>
            <a:r>
              <a:rPr lang="en-US" sz="6000" dirty="0">
                <a:ln w="3175" cmpd="sng">
                  <a:noFill/>
                </a:ln>
                <a:solidFill>
                  <a:srgbClr val="90C226">
                    <a:lumMod val="60000"/>
                    <a:lumOff val="40000"/>
                  </a:srgbClr>
                </a:solidFill>
                <a:latin typeface="Arial"/>
              </a:rPr>
              <a:t>“</a:t>
            </a:r>
          </a:p>
        </p:txBody>
      </p:sp>
      <p:sp>
        <p:nvSpPr>
          <p:cNvPr id="25" name="TextBox 24"/>
          <p:cNvSpPr txBox="1"/>
          <p:nvPr/>
        </p:nvSpPr>
        <p:spPr>
          <a:xfrm>
            <a:off x="6747700" y="2886556"/>
            <a:ext cx="457319" cy="584776"/>
          </a:xfrm>
          <a:prstGeom prst="rect">
            <a:avLst/>
          </a:prstGeom>
        </p:spPr>
        <p:txBody>
          <a:bodyPr vert="horz" lIns="68580" tIns="34290" rIns="68580" bIns="34290" rtlCol="0" anchor="ctr">
            <a:noAutofit/>
          </a:bodyPr>
          <a:lstStyle/>
          <a:p>
            <a:r>
              <a:rPr lang="en-US" sz="6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700691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89868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482712" y="790378"/>
            <a:ext cx="457319" cy="584776"/>
          </a:xfrm>
          <a:prstGeom prst="rect">
            <a:avLst/>
          </a:prstGeom>
        </p:spPr>
        <p:txBody>
          <a:bodyPr vert="horz" lIns="68580" tIns="34290" rIns="68580" bIns="34290" rtlCol="0" anchor="ctr">
            <a:noAutofit/>
          </a:bodyPr>
          <a:lstStyle/>
          <a:p>
            <a:r>
              <a:rPr lang="en-US" sz="6000" dirty="0">
                <a:ln w="3175" cmpd="sng">
                  <a:noFill/>
                </a:ln>
                <a:solidFill>
                  <a:srgbClr val="90C226">
                    <a:lumMod val="60000"/>
                    <a:lumOff val="40000"/>
                  </a:srgbClr>
                </a:solidFill>
                <a:latin typeface="Arial"/>
              </a:rPr>
              <a:t>“</a:t>
            </a:r>
          </a:p>
        </p:txBody>
      </p:sp>
      <p:sp>
        <p:nvSpPr>
          <p:cNvPr id="25" name="TextBox 24"/>
          <p:cNvSpPr txBox="1"/>
          <p:nvPr/>
        </p:nvSpPr>
        <p:spPr>
          <a:xfrm>
            <a:off x="6747700" y="2886556"/>
            <a:ext cx="457319" cy="584776"/>
          </a:xfrm>
          <a:prstGeom prst="rect">
            <a:avLst/>
          </a:prstGeom>
        </p:spPr>
        <p:txBody>
          <a:bodyPr vert="horz" lIns="68580" tIns="34290" rIns="68580" bIns="34290" rtlCol="0" anchor="ctr">
            <a:noAutofit/>
          </a:bodyPr>
          <a:lstStyle/>
          <a:p>
            <a:r>
              <a:rPr lang="en-US" sz="6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0097154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82102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6/26/2017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29844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013192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ormAutofit/>
          </a:bodyPr>
          <a:lstStyle>
            <a:lvl1pPr algn="l">
              <a:defRPr sz="3600" b="1" cap="small" baseline="0">
                <a:solidFill>
                  <a:srgbClr val="003300"/>
                </a:solidFill>
                <a:latin typeface="Arial Black" pitchFamily="34" charset="0"/>
              </a:defRPr>
            </a:lvl1pPr>
          </a:lstStyle>
          <a:p>
            <a:r>
              <a:rPr lang="en-US"/>
              <a:t>Click to edit Master title style</a:t>
            </a:r>
          </a:p>
        </p:txBody>
      </p:sp>
      <p:sp>
        <p:nvSpPr>
          <p:cNvPr id="3" name="Date Placeholder 3"/>
          <p:cNvSpPr>
            <a:spLocks noGrp="1"/>
          </p:cNvSpPr>
          <p:nvPr>
            <p:ph type="dt" sz="half" idx="10"/>
          </p:nvPr>
        </p:nvSpPr>
        <p:spPr/>
        <p:txBody>
          <a:bodyPr/>
          <a:lstStyle>
            <a:lvl1pPr eaLnBrk="1" fontAlgn="auto" hangingPunct="1">
              <a:spcBef>
                <a:spcPts val="0"/>
              </a:spcBef>
              <a:spcAft>
                <a:spcPts val="0"/>
              </a:spcAft>
              <a:defRPr>
                <a:ea typeface="+mn-ea"/>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eaLnBrk="1" fontAlgn="auto" hangingPunct="1">
              <a:spcBef>
                <a:spcPts val="0"/>
              </a:spcBef>
              <a:spcAft>
                <a:spcPts val="0"/>
              </a:spcAft>
              <a:defRPr>
                <a:ea typeface="+mn-ea"/>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eaLnBrk="1" fontAlgn="auto" hangingPunct="1">
              <a:spcBef>
                <a:spcPts val="0"/>
              </a:spcBef>
              <a:spcAft>
                <a:spcPts val="0"/>
              </a:spcAft>
              <a:defRPr>
                <a:ea typeface="+mn-ea"/>
              </a:defRPr>
            </a:lvl1pPr>
          </a:lstStyle>
          <a:p>
            <a:pPr>
              <a:defRPr/>
            </a:pPr>
            <a:fld id="{3D1A9026-AEE0-4CDF-8983-477434BCC1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3081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C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tretch>
            <a:fillRect/>
          </a:stretch>
        </p:blipFill>
        <p:spPr>
          <a:xfrm>
            <a:off x="457201" y="4953000"/>
            <a:ext cx="1914525" cy="1231900"/>
          </a:xfrm>
          <a:prstGeom prst="rect">
            <a:avLst/>
          </a:prstGeom>
          <a:ln>
            <a:noFill/>
          </a:ln>
          <a:effectLst>
            <a:outerShdw blurRad="292100" dist="139700" dir="2700000" algn="tl" rotWithShape="0">
              <a:srgbClr val="333333">
                <a:alpha val="65000"/>
              </a:srgbClr>
            </a:outerShdw>
          </a:effectLst>
        </p:spPr>
      </p:pic>
      <p:sp>
        <p:nvSpPr>
          <p:cNvPr id="6" name="TextBox 7"/>
          <p:cNvSpPr txBox="1"/>
          <p:nvPr userDrawn="1"/>
        </p:nvSpPr>
        <p:spPr>
          <a:xfrm>
            <a:off x="457200" y="152400"/>
            <a:ext cx="8305800" cy="615950"/>
          </a:xfrm>
          <a:prstGeom prst="rect">
            <a:avLst/>
          </a:prstGeom>
          <a:noFill/>
        </p:spPr>
        <p:txBody>
          <a:bodyPr>
            <a:spAutoFit/>
          </a:bodyPr>
          <a:lstStyle/>
          <a:p>
            <a:pPr algn="ctr">
              <a:defRPr/>
            </a:pPr>
            <a:r>
              <a:rPr lang="en-US" dirty="0">
                <a:solidFill>
                  <a:srgbClr val="90A2CF">
                    <a:lumMod val="50000"/>
                  </a:srgbClr>
                </a:solidFill>
                <a:latin typeface="Arial Narrow" pitchFamily="34" charset="0"/>
              </a:rPr>
              <a:t>Iowa State University</a:t>
            </a:r>
          </a:p>
          <a:p>
            <a:pPr algn="ctr">
              <a:defRPr/>
            </a:pPr>
            <a:r>
              <a:rPr lang="en-US" sz="1600" dirty="0">
                <a:solidFill>
                  <a:srgbClr val="90A2CF">
                    <a:lumMod val="50000"/>
                  </a:srgbClr>
                </a:solidFill>
                <a:latin typeface="Arial Narrow" pitchFamily="34" charset="0"/>
              </a:rPr>
              <a:t>Department of Human Development &amp; Family Studies</a:t>
            </a:r>
          </a:p>
        </p:txBody>
      </p:sp>
      <p:sp>
        <p:nvSpPr>
          <p:cNvPr id="2" name="Title 1"/>
          <p:cNvSpPr>
            <a:spLocks noGrp="1"/>
          </p:cNvSpPr>
          <p:nvPr>
            <p:ph type="ctrTitle"/>
          </p:nvPr>
        </p:nvSpPr>
        <p:spPr>
          <a:xfrm>
            <a:off x="685800" y="838200"/>
            <a:ext cx="7772400" cy="1066800"/>
          </a:xfrm>
        </p:spPr>
        <p:txBody>
          <a:bodyPr/>
          <a:lstStyle>
            <a:lvl1pPr algn="ctr">
              <a:defRPr cap="small" baseline="0">
                <a:solidFill>
                  <a:srgbClr val="003300"/>
                </a:solidFill>
                <a:latin typeface="Arial Black" pitchFamily="34" charset="0"/>
              </a:defRPr>
            </a:lvl1pPr>
          </a:lstStyle>
          <a:p>
            <a:r>
              <a:rPr lang="en-US" dirty="0"/>
              <a:t>Click to edit Master title style</a:t>
            </a:r>
          </a:p>
        </p:txBody>
      </p:sp>
      <p:sp>
        <p:nvSpPr>
          <p:cNvPr id="3" name="Subtitle 2"/>
          <p:cNvSpPr>
            <a:spLocks noGrp="1"/>
          </p:cNvSpPr>
          <p:nvPr>
            <p:ph type="subTitle" idx="1"/>
          </p:nvPr>
        </p:nvSpPr>
        <p:spPr>
          <a:xfrm>
            <a:off x="2438400" y="5562600"/>
            <a:ext cx="6400800" cy="609600"/>
          </a:xfrm>
        </p:spPr>
        <p:txBody>
          <a:bodyPr/>
          <a:lstStyle>
            <a:lvl1pPr marL="0" indent="0" algn="r">
              <a:buNone/>
              <a:defRPr i="1"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Picture Placeholder 9"/>
          <p:cNvSpPr>
            <a:spLocks noGrp="1"/>
          </p:cNvSpPr>
          <p:nvPr>
            <p:ph type="pic" sz="quarter" idx="13"/>
          </p:nvPr>
        </p:nvSpPr>
        <p:spPr>
          <a:xfrm>
            <a:off x="1524000" y="1981200"/>
            <a:ext cx="6019800" cy="2743200"/>
          </a:xfrm>
        </p:spPr>
        <p:txBody>
          <a:bodyPr rtlCol="0">
            <a:normAutofit/>
          </a:bodyPr>
          <a:lstStyle/>
          <a:p>
            <a:pPr lvl="0"/>
            <a:endParaRPr lang="en-US" noProof="0" dirty="0"/>
          </a:p>
        </p:txBody>
      </p:sp>
      <p:sp>
        <p:nvSpPr>
          <p:cNvPr id="7" name="Date Placeholder 3"/>
          <p:cNvSpPr>
            <a:spLocks noGrp="1"/>
          </p:cNvSpPr>
          <p:nvPr>
            <p:ph type="dt" sz="half" idx="14"/>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8" name="Footer Placeholder 4"/>
          <p:cNvSpPr>
            <a:spLocks noGrp="1"/>
          </p:cNvSpPr>
          <p:nvPr>
            <p:ph type="ftr" sz="quarter" idx="15"/>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9" name="Slide Number Placeholder 5"/>
          <p:cNvSpPr>
            <a:spLocks noGrp="1"/>
          </p:cNvSpPr>
          <p:nvPr>
            <p:ph type="sldNum" sz="quarter" idx="16"/>
          </p:nvPr>
        </p:nvSpPr>
        <p:spPr/>
        <p:txBody>
          <a:bodyPr/>
          <a:lstStyle>
            <a:lvl1pPr eaLnBrk="1" fontAlgn="auto" hangingPunct="1">
              <a:spcBef>
                <a:spcPts val="0"/>
              </a:spcBef>
              <a:spcAft>
                <a:spcPts val="0"/>
              </a:spcAft>
              <a:defRPr>
                <a:ea typeface="+mn-ea"/>
              </a:defRPr>
            </a:lvl1pPr>
          </a:lstStyle>
          <a:p>
            <a:pPr>
              <a:defRPr/>
            </a:pPr>
            <a:fld id="{8B8F099D-A8D3-45E3-8846-0423738FFF37}" type="slidenum">
              <a:rPr lang="en-US"/>
              <a:pPr>
                <a:defRPr/>
              </a:pPr>
              <a:t>‹#›</a:t>
            </a:fld>
            <a:endParaRPr lang="en-US"/>
          </a:p>
        </p:txBody>
      </p:sp>
    </p:spTree>
    <p:extLst>
      <p:ext uri="{BB962C8B-B14F-4D97-AF65-F5344CB8AC3E}">
        <p14:creationId xmlns:p14="http://schemas.microsoft.com/office/powerpoint/2010/main" val="1561560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ea typeface="+mn-ea"/>
              </a:defRPr>
            </a:lvl1pPr>
          </a:lstStyle>
          <a:p>
            <a:pPr>
              <a:defRPr/>
            </a:pPr>
            <a:fld id="{89C6E3AC-C2C4-4078-9F32-40445134B733}" type="slidenum">
              <a:rPr lang="en-US"/>
              <a:pPr>
                <a:defRPr/>
              </a:pPr>
              <a:t>‹#›</a:t>
            </a:fld>
            <a:endParaRPr lang="en-US"/>
          </a:p>
        </p:txBody>
      </p:sp>
    </p:spTree>
    <p:extLst>
      <p:ext uri="{BB962C8B-B14F-4D97-AF65-F5344CB8AC3E}">
        <p14:creationId xmlns:p14="http://schemas.microsoft.com/office/powerpoint/2010/main" val="370149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Turquoi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341517"/>
            <a:ext cx="6515100" cy="1376522"/>
          </a:xfrm>
          <a:prstGeom prst="rect">
            <a:avLst/>
          </a:prstGeom>
          <a:noFill/>
        </p:spPr>
        <p:txBody>
          <a:bodyPr anchor="b"/>
          <a:lstStyle>
            <a:lvl1pPr>
              <a:lnSpc>
                <a:spcPts val="4500"/>
              </a:lnSpc>
              <a:defRPr sz="4500" spc="-188"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628650" y="2802018"/>
            <a:ext cx="6515100" cy="1435100"/>
          </a:xfrm>
          <a:noFill/>
        </p:spPr>
        <p:txBody>
          <a:bodyPr/>
          <a:lstStyle>
            <a:lvl1pPr marL="0" indent="0">
              <a:buNone/>
              <a:defRPr sz="1800" b="1" i="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628650" y="6356351"/>
            <a:ext cx="857250" cy="365125"/>
          </a:xfrm>
          <a:prstGeom prst="rect">
            <a:avLst/>
          </a:prstGeom>
        </p:spPr>
        <p:txBody>
          <a:bodyPr vert="horz" lIns="91440" tIns="45720" rIns="91440" bIns="45720" rtlCol="0" anchor="ctr"/>
          <a:lstStyle>
            <a:lvl1pPr algn="l">
              <a:defRPr sz="750" b="1" i="0" baseline="0">
                <a:solidFill>
                  <a:schemeClr val="bg1"/>
                </a:solidFill>
              </a:defRPr>
            </a:lvl1pPr>
          </a:lstStyle>
          <a:p>
            <a:fld id="{C965D386-BF4B-C343-8A38-794A33909388}" type="datetime1">
              <a:rPr lang="en-US" smtClean="0">
                <a:solidFill>
                  <a:srgbClr val="FFFFFF"/>
                </a:solidFill>
              </a:rPr>
              <a:pPr/>
              <a:t>6/26/2017</a:t>
            </a:fld>
            <a:endParaRPr lang="en-US" dirty="0">
              <a:solidFill>
                <a:srgbClr val="FFFFFF"/>
              </a:solidFill>
            </a:endParaRPr>
          </a:p>
        </p:txBody>
      </p:sp>
      <p:sp>
        <p:nvSpPr>
          <p:cNvPr id="12" name="Footer Placeholder 4"/>
          <p:cNvSpPr>
            <a:spLocks noGrp="1"/>
          </p:cNvSpPr>
          <p:nvPr>
            <p:ph type="ftr" sz="quarter" idx="3"/>
          </p:nvPr>
        </p:nvSpPr>
        <p:spPr>
          <a:xfrm>
            <a:off x="1485900" y="6356351"/>
            <a:ext cx="3086100" cy="365125"/>
          </a:xfrm>
          <a:prstGeom prst="rect">
            <a:avLst/>
          </a:prstGeom>
        </p:spPr>
        <p:txBody>
          <a:bodyPr vert="horz" lIns="91440" tIns="45720" rIns="91440" bIns="45720" rtlCol="0" anchor="ctr"/>
          <a:lstStyle>
            <a:lvl1pPr algn="l">
              <a:defRPr sz="750" b="1" i="0" baseline="0">
                <a:solidFill>
                  <a:schemeClr val="bg1"/>
                </a:solidFill>
              </a:defRPr>
            </a:lvl1pPr>
          </a:lstStyle>
          <a:p>
            <a:r>
              <a:rPr lang="en-US" dirty="0">
                <a:solidFill>
                  <a:srgbClr val="FFFFFF"/>
                </a:solidFill>
              </a:rPr>
              <a:t>Introducing Spark</a:t>
            </a:r>
          </a:p>
        </p:txBody>
      </p:sp>
      <p:sp>
        <p:nvSpPr>
          <p:cNvPr id="13"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50" b="1" i="0" baseline="0">
                <a:solidFill>
                  <a:schemeClr val="bg1"/>
                </a:solidFill>
              </a:defRPr>
            </a:lvl1pPr>
          </a:lstStyle>
          <a:p>
            <a:fld id="{399DC69F-6F00-F842-B21F-075012A6724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82149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ormAutofit/>
          </a:bodyPr>
          <a:lstStyle>
            <a:lvl1pPr algn="l">
              <a:defRPr sz="3600" b="1" cap="small" baseline="0">
                <a:solidFill>
                  <a:srgbClr val="003300"/>
                </a:solidFill>
                <a:latin typeface="Arial Black" pitchFamily="34" charset="0"/>
              </a:defRPr>
            </a:lvl1pPr>
          </a:lstStyle>
          <a:p>
            <a:r>
              <a:rPr lang="en-US"/>
              <a:t>Click to edit Master title style</a:t>
            </a:r>
          </a:p>
        </p:txBody>
      </p:sp>
      <p:sp>
        <p:nvSpPr>
          <p:cNvPr id="3" name="Date Placeholder 3"/>
          <p:cNvSpPr>
            <a:spLocks noGrp="1"/>
          </p:cNvSpPr>
          <p:nvPr>
            <p:ph type="dt" sz="half" idx="10"/>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4" name="Footer Placeholder 4"/>
          <p:cNvSpPr>
            <a:spLocks noGrp="1"/>
          </p:cNvSpPr>
          <p:nvPr>
            <p:ph type="ftr" sz="quarter" idx="11"/>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5" name="Slide Number Placeholder 5"/>
          <p:cNvSpPr>
            <a:spLocks noGrp="1"/>
          </p:cNvSpPr>
          <p:nvPr>
            <p:ph type="sldNum" sz="quarter" idx="12"/>
          </p:nvPr>
        </p:nvSpPr>
        <p:spPr/>
        <p:txBody>
          <a:bodyPr/>
          <a:lstStyle>
            <a:lvl1pPr eaLnBrk="1" fontAlgn="auto" hangingPunct="1">
              <a:spcBef>
                <a:spcPts val="0"/>
              </a:spcBef>
              <a:spcAft>
                <a:spcPts val="0"/>
              </a:spcAft>
              <a:defRPr>
                <a:ea typeface="+mn-ea"/>
              </a:defRPr>
            </a:lvl1pPr>
          </a:lstStyle>
          <a:p>
            <a:pPr>
              <a:defRPr/>
            </a:pPr>
            <a:fld id="{3D1A9026-AEE0-4CDF-8983-477434BCC1A9}" type="slidenum">
              <a:rPr lang="en-US"/>
              <a:pPr>
                <a:defRPr/>
              </a:pPr>
              <a:t>‹#›</a:t>
            </a:fld>
            <a:endParaRPr lang="en-US"/>
          </a:p>
        </p:txBody>
      </p:sp>
    </p:spTree>
    <p:extLst>
      <p:ext uri="{BB962C8B-B14F-4D97-AF65-F5344CB8AC3E}">
        <p14:creationId xmlns:p14="http://schemas.microsoft.com/office/powerpoint/2010/main" val="2249136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eaLnBrk="1" fontAlgn="auto" hangingPunct="1">
              <a:spcBef>
                <a:spcPts val="0"/>
              </a:spcBef>
              <a:spcAft>
                <a:spcPts val="0"/>
              </a:spcAft>
              <a:defRPr>
                <a:ea typeface="+mn-ea"/>
              </a:defRPr>
            </a:lvl1pPr>
          </a:lstStyle>
          <a:p>
            <a:pPr>
              <a:defRPr/>
            </a:pPr>
            <a:fld id="{9AA7671F-B83B-46EA-A11D-59D7FE54D77B}" type="slidenum">
              <a:rPr lang="en-US"/>
              <a:pPr>
                <a:defRPr/>
              </a:pPr>
              <a:t>‹#›</a:t>
            </a:fld>
            <a:endParaRPr lang="en-US"/>
          </a:p>
        </p:txBody>
      </p:sp>
    </p:spTree>
    <p:extLst>
      <p:ext uri="{BB962C8B-B14F-4D97-AF65-F5344CB8AC3E}">
        <p14:creationId xmlns:p14="http://schemas.microsoft.com/office/powerpoint/2010/main" val="1122660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eaLnBrk="1" fontAlgn="auto" hangingPunct="1">
              <a:spcBef>
                <a:spcPts val="0"/>
              </a:spcBef>
              <a:spcAft>
                <a:spcPts val="0"/>
              </a:spcAft>
              <a:defRPr>
                <a:ea typeface="+mn-ea"/>
              </a:defRPr>
            </a:lvl1pPr>
          </a:lstStyle>
          <a:p>
            <a:pPr>
              <a:defRPr/>
            </a:pPr>
            <a:fld id="{4111B645-5E75-47D4-BD21-8EE80B9F1775}" type="slidenum">
              <a:rPr lang="en-US"/>
              <a:pPr>
                <a:defRPr/>
              </a:pPr>
              <a:t>‹#›</a:t>
            </a:fld>
            <a:endParaRPr lang="en-US"/>
          </a:p>
        </p:txBody>
      </p:sp>
    </p:spTree>
    <p:extLst>
      <p:ext uri="{BB962C8B-B14F-4D97-AF65-F5344CB8AC3E}">
        <p14:creationId xmlns:p14="http://schemas.microsoft.com/office/powerpoint/2010/main" val="4058940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eaLnBrk="1" fontAlgn="auto" hangingPunct="1">
              <a:spcBef>
                <a:spcPts val="0"/>
              </a:spcBef>
              <a:spcAft>
                <a:spcPts val="0"/>
              </a:spcAft>
              <a:defRPr>
                <a:ea typeface="+mn-ea"/>
              </a:defRPr>
            </a:lvl1pPr>
          </a:lstStyle>
          <a:p>
            <a:pPr>
              <a:defRPr/>
            </a:pPr>
            <a:fld id="{66747951-2543-4C94-9985-0F5A15AFDB1E}" type="slidenum">
              <a:rPr lang="en-US"/>
              <a:pPr>
                <a:defRPr/>
              </a:pPr>
              <a:t>‹#›</a:t>
            </a:fld>
            <a:endParaRPr lang="en-US"/>
          </a:p>
        </p:txBody>
      </p:sp>
    </p:spTree>
    <p:extLst>
      <p:ext uri="{BB962C8B-B14F-4D97-AF65-F5344CB8AC3E}">
        <p14:creationId xmlns:p14="http://schemas.microsoft.com/office/powerpoint/2010/main" val="31939363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eaLnBrk="1" fontAlgn="auto" hangingPunct="1">
              <a:spcBef>
                <a:spcPts val="0"/>
              </a:spcBef>
              <a:spcAft>
                <a:spcPts val="0"/>
              </a:spcAft>
              <a:defRPr>
                <a:ea typeface="+mn-ea"/>
              </a:defRPr>
            </a:lvl1pPr>
          </a:lstStyle>
          <a:p>
            <a:pPr>
              <a:defRPr/>
            </a:pPr>
            <a:fld id="{106649C3-8CE8-4CE1-81C6-AAA7430C8AA9}" type="slidenum">
              <a:rPr lang="en-US"/>
              <a:pPr>
                <a:defRPr/>
              </a:pPr>
              <a:t>‹#›</a:t>
            </a:fld>
            <a:endParaRPr lang="en-US"/>
          </a:p>
        </p:txBody>
      </p:sp>
    </p:spTree>
    <p:extLst>
      <p:ext uri="{BB962C8B-B14F-4D97-AF65-F5344CB8AC3E}">
        <p14:creationId xmlns:p14="http://schemas.microsoft.com/office/powerpoint/2010/main" val="26505365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eaLnBrk="1" fontAlgn="auto" hangingPunct="1">
              <a:spcBef>
                <a:spcPts val="0"/>
              </a:spcBef>
              <a:spcAft>
                <a:spcPts val="0"/>
              </a:spcAft>
              <a:defRPr>
                <a:ea typeface="+mn-ea"/>
              </a:defRPr>
            </a:lvl1pPr>
          </a:lstStyle>
          <a:p>
            <a:pPr>
              <a:defRPr/>
            </a:pPr>
            <a:fld id="{EBFC59E5-65D4-4DDC-85AA-099ADEB2C143}" type="slidenum">
              <a:rPr lang="en-US"/>
              <a:pPr>
                <a:defRPr/>
              </a:pPr>
              <a:t>‹#›</a:t>
            </a:fld>
            <a:endParaRPr lang="en-US"/>
          </a:p>
        </p:txBody>
      </p:sp>
    </p:spTree>
    <p:extLst>
      <p:ext uri="{BB962C8B-B14F-4D97-AF65-F5344CB8AC3E}">
        <p14:creationId xmlns:p14="http://schemas.microsoft.com/office/powerpoint/2010/main" val="15676682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eaLnBrk="1" fontAlgn="auto" hangingPunct="1">
              <a:spcBef>
                <a:spcPts val="0"/>
              </a:spcBef>
              <a:spcAft>
                <a:spcPts val="0"/>
              </a:spcAft>
              <a:defRPr>
                <a:ea typeface="+mn-ea"/>
              </a:defRPr>
            </a:lvl1pPr>
          </a:lstStyle>
          <a:p>
            <a:pPr>
              <a:defRPr/>
            </a:pPr>
            <a:fld id="{7FD3E846-9E4A-4A4A-8873-A65CE28A150A}" type="slidenum">
              <a:rPr lang="en-US"/>
              <a:pPr>
                <a:defRPr/>
              </a:pPr>
              <a:t>‹#›</a:t>
            </a:fld>
            <a:endParaRPr lang="en-US"/>
          </a:p>
        </p:txBody>
      </p:sp>
    </p:spTree>
    <p:extLst>
      <p:ext uri="{BB962C8B-B14F-4D97-AF65-F5344CB8AC3E}">
        <p14:creationId xmlns:p14="http://schemas.microsoft.com/office/powerpoint/2010/main" val="38232544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ea typeface="+mn-ea"/>
              </a:defRPr>
            </a:lvl1pPr>
          </a:lstStyle>
          <a:p>
            <a:pPr>
              <a:defRPr/>
            </a:pPr>
            <a:fld id="{00D35A95-6371-4E5B-95AD-C6B8DD4E4C1D}" type="slidenum">
              <a:rPr lang="en-US"/>
              <a:pPr>
                <a:defRPr/>
              </a:pPr>
              <a:t>‹#›</a:t>
            </a:fld>
            <a:endParaRPr lang="en-US"/>
          </a:p>
        </p:txBody>
      </p:sp>
    </p:spTree>
    <p:extLst>
      <p:ext uri="{BB962C8B-B14F-4D97-AF65-F5344CB8AC3E}">
        <p14:creationId xmlns:p14="http://schemas.microsoft.com/office/powerpoint/2010/main" val="2771840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ea typeface="+mn-ea"/>
              </a:defRPr>
            </a:lvl1pPr>
          </a:lstStyle>
          <a:p>
            <a:pPr>
              <a:defRPr/>
            </a:pPr>
            <a:fld id="{09722DD7-46D9-4747-BA69-16BD290AA04C}" type="slidenum">
              <a:rPr lang="en-US"/>
              <a:pPr>
                <a:defRPr/>
              </a:pPr>
              <a:t>‹#›</a:t>
            </a:fld>
            <a:endParaRPr lang="en-US"/>
          </a:p>
        </p:txBody>
      </p:sp>
    </p:spTree>
    <p:extLst>
      <p:ext uri="{BB962C8B-B14F-4D97-AF65-F5344CB8AC3E}">
        <p14:creationId xmlns:p14="http://schemas.microsoft.com/office/powerpoint/2010/main" val="17296621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verTx">
  <p:cSld name="CSEFEL">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lvl1pPr>
              <a:defRPr>
                <a:latin typeface="Arial Narrow" pitchFamily="34" charset="0"/>
              </a:defRPr>
            </a:lvl1pPr>
          </a:lstStyle>
          <a:p>
            <a:r>
              <a:rPr lang="en-US"/>
              <a:t>Click to edit Master title style</a:t>
            </a:r>
          </a:p>
        </p:txBody>
      </p:sp>
      <p:sp>
        <p:nvSpPr>
          <p:cNvPr id="3" name="Content Placeholder 2"/>
          <p:cNvSpPr>
            <a:spLocks noGrp="1"/>
          </p:cNvSpPr>
          <p:nvPr>
            <p:ph sz="half" idx="1"/>
          </p:nvPr>
        </p:nvSpPr>
        <p:spPr>
          <a:xfrm>
            <a:off x="457200" y="1600202"/>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p:spPr>
        <p:txBody>
          <a:bodyPr/>
          <a:lstStyle>
            <a:lvl1pPr eaLnBrk="1" fontAlgn="auto" hangingPunct="1">
              <a:spcBef>
                <a:spcPts val="0"/>
              </a:spcBef>
              <a:spcAft>
                <a:spcPts val="0"/>
              </a:spcAft>
              <a:defRPr>
                <a:solidFill>
                  <a:srgbClr val="000000"/>
                </a:solidFill>
                <a:latin typeface="Arial" charset="0"/>
                <a:ea typeface="+mn-ea"/>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p:spPr>
        <p:txBody>
          <a:bodyPr/>
          <a:lstStyle>
            <a:lvl1pPr eaLnBrk="1" fontAlgn="auto" hangingPunct="1">
              <a:spcBef>
                <a:spcPts val="0"/>
              </a:spcBef>
              <a:spcAft>
                <a:spcPts val="0"/>
              </a:spcAft>
              <a:defRPr>
                <a:solidFill>
                  <a:srgbClr val="000000"/>
                </a:solidFill>
                <a:latin typeface="Arial" charset="0"/>
                <a:ea typeface="+mn-ea"/>
              </a:defRPr>
            </a:lvl1pPr>
          </a:lstStyle>
          <a:p>
            <a:pPr>
              <a:defRPr/>
            </a:pPr>
            <a:endParaRPr 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solidFill>
                  <a:schemeClr val="tx1">
                    <a:tint val="75000"/>
                  </a:schemeClr>
                </a:solidFill>
                <a:ea typeface="+mn-ea"/>
              </a:defRPr>
            </a:lvl1pPr>
          </a:lstStyle>
          <a:p>
            <a:pPr>
              <a:defRPr/>
            </a:pPr>
            <a:fld id="{EB64CB41-DEF1-41B6-AA17-95D968D26BAC}" type="slidenum">
              <a:rPr lang="en-US">
                <a:solidFill>
                  <a:srgbClr val="B2B2B2">
                    <a:tint val="75000"/>
                  </a:srgbClr>
                </a:solidFill>
              </a:rPr>
              <a:pPr>
                <a:defRPr/>
              </a:pPr>
              <a:t>‹#›</a:t>
            </a:fld>
            <a:endParaRPr lang="en-US" dirty="0">
              <a:solidFill>
                <a:srgbClr val="B2B2B2">
                  <a:tint val="75000"/>
                </a:srgbClr>
              </a:solidFill>
            </a:endParaRPr>
          </a:p>
        </p:txBody>
      </p:sp>
    </p:spTree>
    <p:extLst>
      <p:ext uri="{BB962C8B-B14F-4D97-AF65-F5344CB8AC3E}">
        <p14:creationId xmlns:p14="http://schemas.microsoft.com/office/powerpoint/2010/main" val="272715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341517"/>
            <a:ext cx="6515100" cy="1376522"/>
          </a:xfrm>
          <a:prstGeom prst="rect">
            <a:avLst/>
          </a:prstGeom>
          <a:noFill/>
        </p:spPr>
        <p:txBody>
          <a:bodyPr anchor="b"/>
          <a:lstStyle>
            <a:lvl1pPr>
              <a:lnSpc>
                <a:spcPts val="4500"/>
              </a:lnSpc>
              <a:defRPr sz="4500" spc="-188"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628650" y="2802018"/>
            <a:ext cx="6515100" cy="1435100"/>
          </a:xfrm>
          <a:noFill/>
        </p:spPr>
        <p:txBody>
          <a:bodyPr/>
          <a:lstStyle>
            <a:lvl1pPr marL="0" indent="0">
              <a:buNone/>
              <a:defRPr sz="1800" b="1" i="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628650" y="6356351"/>
            <a:ext cx="857250" cy="365125"/>
          </a:xfrm>
          <a:prstGeom prst="rect">
            <a:avLst/>
          </a:prstGeom>
        </p:spPr>
        <p:txBody>
          <a:bodyPr vert="horz" lIns="91440" tIns="45720" rIns="91440" bIns="45720" rtlCol="0" anchor="ctr"/>
          <a:lstStyle>
            <a:lvl1pPr algn="l">
              <a:defRPr sz="750" b="1" i="0" baseline="0">
                <a:solidFill>
                  <a:schemeClr val="bg1"/>
                </a:solidFill>
              </a:defRPr>
            </a:lvl1pPr>
          </a:lstStyle>
          <a:p>
            <a:fld id="{76121ABF-634C-DF4C-B924-A01E9EAE166C}" type="datetime1">
              <a:rPr lang="en-US" smtClean="0">
                <a:solidFill>
                  <a:srgbClr val="FFFFFF"/>
                </a:solidFill>
              </a:rPr>
              <a:pPr/>
              <a:t>6/26/2017</a:t>
            </a:fld>
            <a:endParaRPr lang="en-US" dirty="0">
              <a:solidFill>
                <a:srgbClr val="FFFFFF"/>
              </a:solidFill>
            </a:endParaRPr>
          </a:p>
        </p:txBody>
      </p:sp>
      <p:sp>
        <p:nvSpPr>
          <p:cNvPr id="12" name="Footer Placeholder 4"/>
          <p:cNvSpPr>
            <a:spLocks noGrp="1"/>
          </p:cNvSpPr>
          <p:nvPr>
            <p:ph type="ftr" sz="quarter" idx="3"/>
          </p:nvPr>
        </p:nvSpPr>
        <p:spPr>
          <a:xfrm>
            <a:off x="1485900" y="6356351"/>
            <a:ext cx="3086100" cy="365125"/>
          </a:xfrm>
          <a:prstGeom prst="rect">
            <a:avLst/>
          </a:prstGeom>
        </p:spPr>
        <p:txBody>
          <a:bodyPr vert="horz" lIns="91440" tIns="45720" rIns="91440" bIns="45720" rtlCol="0" anchor="ctr"/>
          <a:lstStyle>
            <a:lvl1pPr algn="l">
              <a:defRPr sz="750" b="1" i="0" baseline="0">
                <a:solidFill>
                  <a:schemeClr val="bg1"/>
                </a:solidFill>
              </a:defRPr>
            </a:lvl1pPr>
          </a:lstStyle>
          <a:p>
            <a:r>
              <a:rPr lang="en-US" dirty="0">
                <a:solidFill>
                  <a:srgbClr val="FFFFFF"/>
                </a:solidFill>
              </a:rPr>
              <a:t>Introducing Spark</a:t>
            </a:r>
          </a:p>
        </p:txBody>
      </p:sp>
      <p:sp>
        <p:nvSpPr>
          <p:cNvPr id="13"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50" b="1" i="0" baseline="0">
                <a:solidFill>
                  <a:schemeClr val="bg1"/>
                </a:solidFill>
              </a:defRPr>
            </a:lvl1pPr>
          </a:lstStyle>
          <a:p>
            <a:fld id="{399DC69F-6F00-F842-B21F-075012A6724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459753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2514600" y="1676401"/>
            <a:ext cx="6019800" cy="1470025"/>
          </a:xfrm>
        </p:spPr>
        <p:txBody>
          <a:bodyPr/>
          <a:lstStyle>
            <a:lvl1pPr algn="r">
              <a:defRPr/>
            </a:lvl1pPr>
          </a:lstStyle>
          <a:p>
            <a:r>
              <a:rPr lang="en-US"/>
              <a:t>Click to edit Master title style</a:t>
            </a:r>
          </a:p>
        </p:txBody>
      </p:sp>
      <p:sp>
        <p:nvSpPr>
          <p:cNvPr id="5124" name="Rectangle 4"/>
          <p:cNvSpPr>
            <a:spLocks noGrp="1" noChangeArrowheads="1"/>
          </p:cNvSpPr>
          <p:nvPr>
            <p:ph type="subTitle" idx="1"/>
          </p:nvPr>
        </p:nvSpPr>
        <p:spPr>
          <a:xfrm>
            <a:off x="3124200" y="3581400"/>
            <a:ext cx="5410200" cy="1295400"/>
          </a:xfrm>
        </p:spPr>
        <p:txBody>
          <a:bodyPr/>
          <a:lstStyle>
            <a:lvl1pPr marL="0" indent="0" algn="r">
              <a:buFontTx/>
              <a:buNone/>
              <a:defRPr/>
            </a:lvl1pPr>
          </a:lstStyle>
          <a:p>
            <a:r>
              <a:rPr lang="en-US"/>
              <a:t>Click to edit Master subtitle style</a:t>
            </a:r>
          </a:p>
        </p:txBody>
      </p:sp>
      <p:sp>
        <p:nvSpPr>
          <p:cNvPr id="4" name="Rectangle 5"/>
          <p:cNvSpPr>
            <a:spLocks noGrp="1" noChangeArrowheads="1"/>
          </p:cNvSpPr>
          <p:nvPr>
            <p:ph type="dt" sz="half" idx="10"/>
          </p:nvPr>
        </p:nvSpPr>
        <p:spPr/>
        <p:txBody>
          <a:bodyPr/>
          <a:lstStyle>
            <a:lvl1pPr eaLnBrk="0" fontAlgn="auto" hangingPunct="0">
              <a:spcBef>
                <a:spcPts val="0"/>
              </a:spcBef>
              <a:spcAft>
                <a:spcPts val="0"/>
              </a:spcAft>
              <a:defRPr>
                <a:solidFill>
                  <a:schemeClr val="tx1">
                    <a:tint val="75000"/>
                  </a:schemeClr>
                </a:solidFill>
                <a:latin typeface="Arial" pitchFamily="34" charset="0"/>
                <a:ea typeface="ＭＳ Ｐゴシック" pitchFamily="34" charset="-128"/>
              </a:defRPr>
            </a:lvl1pPr>
          </a:lstStyle>
          <a:p>
            <a:pPr>
              <a:defRPr/>
            </a:pPr>
            <a:endParaRPr lang="en-US">
              <a:solidFill>
                <a:srgbClr val="B2B2B2">
                  <a:tint val="75000"/>
                </a:srgbClr>
              </a:solidFill>
            </a:endParaRPr>
          </a:p>
        </p:txBody>
      </p:sp>
      <p:sp>
        <p:nvSpPr>
          <p:cNvPr id="5" name="Rectangle 6"/>
          <p:cNvSpPr>
            <a:spLocks noGrp="1" noChangeArrowheads="1"/>
          </p:cNvSpPr>
          <p:nvPr>
            <p:ph type="ftr" sz="quarter" idx="11"/>
          </p:nvPr>
        </p:nvSpPr>
        <p:spPr/>
        <p:txBody>
          <a:bodyPr/>
          <a:lstStyle>
            <a:lvl1pPr algn="l" eaLnBrk="0" fontAlgn="auto" hangingPunct="0">
              <a:spcBef>
                <a:spcPts val="0"/>
              </a:spcBef>
              <a:spcAft>
                <a:spcPts val="0"/>
              </a:spcAft>
              <a:defRPr>
                <a:solidFill>
                  <a:schemeClr val="tx1">
                    <a:tint val="75000"/>
                  </a:schemeClr>
                </a:solidFill>
                <a:latin typeface="Arial" pitchFamily="34" charset="0"/>
                <a:ea typeface="ＭＳ Ｐゴシック" pitchFamily="34" charset="-128"/>
              </a:defRPr>
            </a:lvl1pPr>
          </a:lstStyle>
          <a:p>
            <a:pPr>
              <a:defRPr/>
            </a:pPr>
            <a:endParaRPr lang="en-US">
              <a:solidFill>
                <a:srgbClr val="B2B2B2">
                  <a:tint val="75000"/>
                </a:srgbClr>
              </a:solidFill>
            </a:endParaRPr>
          </a:p>
        </p:txBody>
      </p:sp>
      <p:sp>
        <p:nvSpPr>
          <p:cNvPr id="6" name="Rectangle 7"/>
          <p:cNvSpPr>
            <a:spLocks noGrp="1" noChangeArrowheads="1"/>
          </p:cNvSpPr>
          <p:nvPr>
            <p:ph type="sldNum" sz="quarter" idx="12"/>
          </p:nvPr>
        </p:nvSpPr>
        <p:spPr>
          <a:xfrm>
            <a:off x="4800600" y="5105400"/>
            <a:ext cx="3733800" cy="1143000"/>
          </a:xfrm>
        </p:spPr>
        <p:txBody>
          <a:bodyPr/>
          <a:lstStyle>
            <a:lvl1pPr eaLnBrk="0" fontAlgn="auto" hangingPunct="0">
              <a:spcBef>
                <a:spcPts val="0"/>
              </a:spcBef>
              <a:spcAft>
                <a:spcPts val="0"/>
              </a:spcAft>
              <a:defRPr>
                <a:solidFill>
                  <a:schemeClr val="tx1">
                    <a:tint val="75000"/>
                  </a:schemeClr>
                </a:solidFill>
                <a:latin typeface="Arial" pitchFamily="34" charset="0"/>
                <a:ea typeface="ＭＳ Ｐゴシック" pitchFamily="34" charset="-128"/>
              </a:defRPr>
            </a:lvl1pPr>
          </a:lstStyle>
          <a:p>
            <a:pPr>
              <a:defRPr/>
            </a:pPr>
            <a:fld id="{B9E9FC57-BAF8-4B93-AC74-8565FD0E2085}" type="slidenum">
              <a:rPr lang="en-US">
                <a:solidFill>
                  <a:srgbClr val="B2B2B2">
                    <a:tint val="75000"/>
                  </a:srgbClr>
                </a:solidFill>
              </a:rPr>
              <a:pPr>
                <a:defRPr/>
              </a:pPr>
              <a:t>‹#›</a:t>
            </a:fld>
            <a:endParaRPr lang="en-US">
              <a:solidFill>
                <a:srgbClr val="B2B2B2">
                  <a:tint val="75000"/>
                </a:srgbClr>
              </a:solidFill>
            </a:endParaRPr>
          </a:p>
        </p:txBody>
      </p:sp>
    </p:spTree>
    <p:extLst>
      <p:ext uri="{BB962C8B-B14F-4D97-AF65-F5344CB8AC3E}">
        <p14:creationId xmlns:p14="http://schemas.microsoft.com/office/powerpoint/2010/main" val="3902277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ormAutofit/>
          </a:bodyPr>
          <a:lstStyle>
            <a:lvl1pPr algn="l">
              <a:defRPr sz="3600" b="1" cap="small" baseline="0">
                <a:solidFill>
                  <a:srgbClr val="003300"/>
                </a:solidFill>
                <a:latin typeface="Arial Black" pitchFamily="34" charset="0"/>
              </a:defRPr>
            </a:lvl1pPr>
          </a:lstStyle>
          <a:p>
            <a:r>
              <a:rPr lang="en-US"/>
              <a:t>Click to edit Master title style</a:t>
            </a:r>
          </a:p>
        </p:txBody>
      </p:sp>
      <p:sp>
        <p:nvSpPr>
          <p:cNvPr id="3" name="Date Placeholder 3"/>
          <p:cNvSpPr>
            <a:spLocks noGrp="1"/>
          </p:cNvSpPr>
          <p:nvPr>
            <p:ph type="dt" sz="half" idx="10"/>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4" name="Footer Placeholder 4"/>
          <p:cNvSpPr>
            <a:spLocks noGrp="1"/>
          </p:cNvSpPr>
          <p:nvPr>
            <p:ph type="ftr" sz="quarter" idx="11"/>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5" name="Slide Number Placeholder 5"/>
          <p:cNvSpPr>
            <a:spLocks noGrp="1"/>
          </p:cNvSpPr>
          <p:nvPr>
            <p:ph type="sldNum" sz="quarter" idx="12"/>
          </p:nvPr>
        </p:nvSpPr>
        <p:spPr/>
        <p:txBody>
          <a:bodyPr/>
          <a:lstStyle>
            <a:lvl1pPr eaLnBrk="1" fontAlgn="auto" hangingPunct="1">
              <a:spcBef>
                <a:spcPts val="0"/>
              </a:spcBef>
              <a:spcAft>
                <a:spcPts val="0"/>
              </a:spcAft>
              <a:defRPr>
                <a:ea typeface="+mn-ea"/>
              </a:defRPr>
            </a:lvl1pPr>
          </a:lstStyle>
          <a:p>
            <a:pPr>
              <a:defRPr/>
            </a:pPr>
            <a:fld id="{3D1A9026-AEE0-4CDF-8983-477434BCC1A9}" type="slidenum">
              <a:rPr lang="en-US"/>
              <a:pPr>
                <a:defRPr/>
              </a:pPr>
              <a:t>‹#›</a:t>
            </a:fld>
            <a:endParaRPr lang="en-US"/>
          </a:p>
        </p:txBody>
      </p:sp>
    </p:spTree>
    <p:extLst>
      <p:ext uri="{BB962C8B-B14F-4D97-AF65-F5344CB8AC3E}">
        <p14:creationId xmlns:p14="http://schemas.microsoft.com/office/powerpoint/2010/main" val="1562289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C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tretch>
            <a:fillRect/>
          </a:stretch>
        </p:blipFill>
        <p:spPr>
          <a:xfrm>
            <a:off x="457201" y="4953000"/>
            <a:ext cx="1914525" cy="1231900"/>
          </a:xfrm>
          <a:prstGeom prst="rect">
            <a:avLst/>
          </a:prstGeom>
          <a:ln>
            <a:noFill/>
          </a:ln>
          <a:effectLst>
            <a:outerShdw blurRad="292100" dist="139700" dir="2700000" algn="tl" rotWithShape="0">
              <a:srgbClr val="333333">
                <a:alpha val="65000"/>
              </a:srgbClr>
            </a:outerShdw>
          </a:effectLst>
        </p:spPr>
      </p:pic>
      <p:sp>
        <p:nvSpPr>
          <p:cNvPr id="6" name="TextBox 7"/>
          <p:cNvSpPr txBox="1"/>
          <p:nvPr userDrawn="1"/>
        </p:nvSpPr>
        <p:spPr>
          <a:xfrm>
            <a:off x="457200" y="152400"/>
            <a:ext cx="8305800" cy="615950"/>
          </a:xfrm>
          <a:prstGeom prst="rect">
            <a:avLst/>
          </a:prstGeom>
          <a:noFill/>
        </p:spPr>
        <p:txBody>
          <a:bodyPr>
            <a:spAutoFit/>
          </a:bodyPr>
          <a:lstStyle/>
          <a:p>
            <a:pPr algn="ctr">
              <a:defRPr/>
            </a:pPr>
            <a:r>
              <a:rPr lang="en-US" dirty="0">
                <a:solidFill>
                  <a:srgbClr val="90A2CF">
                    <a:lumMod val="50000"/>
                  </a:srgbClr>
                </a:solidFill>
                <a:latin typeface="Arial Narrow" pitchFamily="34" charset="0"/>
              </a:rPr>
              <a:t>Iowa State University</a:t>
            </a:r>
          </a:p>
          <a:p>
            <a:pPr algn="ctr">
              <a:defRPr/>
            </a:pPr>
            <a:r>
              <a:rPr lang="en-US" sz="1600" dirty="0">
                <a:solidFill>
                  <a:srgbClr val="90A2CF">
                    <a:lumMod val="50000"/>
                  </a:srgbClr>
                </a:solidFill>
                <a:latin typeface="Arial Narrow" pitchFamily="34" charset="0"/>
              </a:rPr>
              <a:t>Department of Human Development &amp; Family Studies</a:t>
            </a:r>
          </a:p>
        </p:txBody>
      </p:sp>
      <p:sp>
        <p:nvSpPr>
          <p:cNvPr id="2" name="Title 1"/>
          <p:cNvSpPr>
            <a:spLocks noGrp="1"/>
          </p:cNvSpPr>
          <p:nvPr>
            <p:ph type="ctrTitle"/>
          </p:nvPr>
        </p:nvSpPr>
        <p:spPr>
          <a:xfrm>
            <a:off x="685800" y="838200"/>
            <a:ext cx="7772400" cy="1066800"/>
          </a:xfrm>
        </p:spPr>
        <p:txBody>
          <a:bodyPr/>
          <a:lstStyle>
            <a:lvl1pPr algn="ctr">
              <a:defRPr cap="small" baseline="0">
                <a:solidFill>
                  <a:srgbClr val="003300"/>
                </a:solidFill>
                <a:latin typeface="Arial Black" pitchFamily="34" charset="0"/>
              </a:defRPr>
            </a:lvl1pPr>
          </a:lstStyle>
          <a:p>
            <a:r>
              <a:rPr lang="en-US" dirty="0"/>
              <a:t>Click to edit Master title style</a:t>
            </a:r>
          </a:p>
        </p:txBody>
      </p:sp>
      <p:sp>
        <p:nvSpPr>
          <p:cNvPr id="3" name="Subtitle 2"/>
          <p:cNvSpPr>
            <a:spLocks noGrp="1"/>
          </p:cNvSpPr>
          <p:nvPr>
            <p:ph type="subTitle" idx="1"/>
          </p:nvPr>
        </p:nvSpPr>
        <p:spPr>
          <a:xfrm>
            <a:off x="2438400" y="5562600"/>
            <a:ext cx="6400800" cy="609600"/>
          </a:xfrm>
        </p:spPr>
        <p:txBody>
          <a:bodyPr/>
          <a:lstStyle>
            <a:lvl1pPr marL="0" indent="0" algn="r">
              <a:buNone/>
              <a:defRPr i="1"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Picture Placeholder 9"/>
          <p:cNvSpPr>
            <a:spLocks noGrp="1"/>
          </p:cNvSpPr>
          <p:nvPr>
            <p:ph type="pic" sz="quarter" idx="13"/>
          </p:nvPr>
        </p:nvSpPr>
        <p:spPr>
          <a:xfrm>
            <a:off x="1524000" y="1981200"/>
            <a:ext cx="6019800" cy="2743200"/>
          </a:xfrm>
        </p:spPr>
        <p:txBody>
          <a:bodyPr rtlCol="0">
            <a:normAutofit/>
          </a:bodyPr>
          <a:lstStyle/>
          <a:p>
            <a:pPr lvl="0"/>
            <a:r>
              <a:rPr lang="en-US" noProof="0"/>
              <a:t>Click icon to add picture</a:t>
            </a:r>
            <a:endParaRPr lang="en-US" noProof="0" dirty="0"/>
          </a:p>
        </p:txBody>
      </p:sp>
      <p:sp>
        <p:nvSpPr>
          <p:cNvPr id="7" name="Date Placeholder 3"/>
          <p:cNvSpPr>
            <a:spLocks noGrp="1"/>
          </p:cNvSpPr>
          <p:nvPr>
            <p:ph type="dt" sz="half" idx="14"/>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8" name="Footer Placeholder 4"/>
          <p:cNvSpPr>
            <a:spLocks noGrp="1"/>
          </p:cNvSpPr>
          <p:nvPr>
            <p:ph type="ftr" sz="quarter" idx="15"/>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9" name="Slide Number Placeholder 5"/>
          <p:cNvSpPr>
            <a:spLocks noGrp="1"/>
          </p:cNvSpPr>
          <p:nvPr>
            <p:ph type="sldNum" sz="quarter" idx="16"/>
          </p:nvPr>
        </p:nvSpPr>
        <p:spPr/>
        <p:txBody>
          <a:bodyPr/>
          <a:lstStyle>
            <a:lvl1pPr eaLnBrk="1" fontAlgn="auto" hangingPunct="1">
              <a:spcBef>
                <a:spcPts val="0"/>
              </a:spcBef>
              <a:spcAft>
                <a:spcPts val="0"/>
              </a:spcAft>
              <a:defRPr>
                <a:ea typeface="+mn-ea"/>
              </a:defRPr>
            </a:lvl1pPr>
          </a:lstStyle>
          <a:p>
            <a:pPr>
              <a:defRPr/>
            </a:pPr>
            <a:fld id="{21BF8950-4505-42E3-AF40-D6907B8AF4D6}" type="slidenum">
              <a:rPr lang="en-US"/>
              <a:pPr>
                <a:defRPr/>
              </a:pPr>
              <a:t>‹#›</a:t>
            </a:fld>
            <a:endParaRPr lang="en-US"/>
          </a:p>
        </p:txBody>
      </p:sp>
    </p:spTree>
    <p:extLst>
      <p:ext uri="{BB962C8B-B14F-4D97-AF65-F5344CB8AC3E}">
        <p14:creationId xmlns:p14="http://schemas.microsoft.com/office/powerpoint/2010/main" val="2985205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ormAutofit/>
          </a:bodyPr>
          <a:lstStyle>
            <a:lvl1pPr algn="l">
              <a:defRPr sz="3600" b="1" cap="small" baseline="0">
                <a:solidFill>
                  <a:srgbClr val="003300"/>
                </a:solidFill>
                <a:latin typeface="Arial Black" pitchFamily="34" charset="0"/>
              </a:defRPr>
            </a:lvl1pPr>
          </a:lstStyle>
          <a:p>
            <a:r>
              <a:rPr lang="en-US"/>
              <a:t>Click to edit Master title style</a:t>
            </a:r>
          </a:p>
        </p:txBody>
      </p:sp>
      <p:sp>
        <p:nvSpPr>
          <p:cNvPr id="3" name="Date Placeholder 3"/>
          <p:cNvSpPr>
            <a:spLocks noGrp="1"/>
          </p:cNvSpPr>
          <p:nvPr>
            <p:ph type="dt" sz="half" idx="10"/>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4" name="Footer Placeholder 4"/>
          <p:cNvSpPr>
            <a:spLocks noGrp="1"/>
          </p:cNvSpPr>
          <p:nvPr>
            <p:ph type="ftr" sz="quarter" idx="11"/>
          </p:nvPr>
        </p:nvSpPr>
        <p:spPr/>
        <p:txBody>
          <a:bodyPr/>
          <a:lstStyle>
            <a:lvl1pPr eaLnBrk="1" fontAlgn="auto" hangingPunct="1">
              <a:spcBef>
                <a:spcPts val="0"/>
              </a:spcBef>
              <a:spcAft>
                <a:spcPts val="0"/>
              </a:spcAft>
              <a:defRPr>
                <a:ea typeface="+mn-ea"/>
              </a:defRPr>
            </a:lvl1pPr>
          </a:lstStyle>
          <a:p>
            <a:pPr>
              <a:defRPr/>
            </a:pPr>
            <a:endParaRPr lang="en-US"/>
          </a:p>
        </p:txBody>
      </p:sp>
      <p:sp>
        <p:nvSpPr>
          <p:cNvPr id="5" name="Slide Number Placeholder 5"/>
          <p:cNvSpPr>
            <a:spLocks noGrp="1"/>
          </p:cNvSpPr>
          <p:nvPr>
            <p:ph type="sldNum" sz="quarter" idx="12"/>
          </p:nvPr>
        </p:nvSpPr>
        <p:spPr/>
        <p:txBody>
          <a:bodyPr/>
          <a:lstStyle>
            <a:lvl1pPr eaLnBrk="1" fontAlgn="auto" hangingPunct="1">
              <a:spcBef>
                <a:spcPts val="0"/>
              </a:spcBef>
              <a:spcAft>
                <a:spcPts val="0"/>
              </a:spcAft>
              <a:defRPr>
                <a:ea typeface="+mn-ea"/>
              </a:defRPr>
            </a:lvl1pPr>
          </a:lstStyle>
          <a:p>
            <a:pPr>
              <a:defRPr/>
            </a:pPr>
            <a:fld id="{26BFBEEC-1A6F-4B20-B235-AD2DB23F7F62}" type="slidenum">
              <a:rPr lang="en-US"/>
              <a:pPr>
                <a:defRPr/>
              </a:pPr>
              <a:t>‹#›</a:t>
            </a:fld>
            <a:endParaRPr lang="en-US"/>
          </a:p>
        </p:txBody>
      </p:sp>
    </p:spTree>
    <p:extLst>
      <p:ext uri="{BB962C8B-B14F-4D97-AF65-F5344CB8AC3E}">
        <p14:creationId xmlns:p14="http://schemas.microsoft.com/office/powerpoint/2010/main" val="29041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341517"/>
            <a:ext cx="6515100" cy="1376522"/>
          </a:xfrm>
          <a:prstGeom prst="rect">
            <a:avLst/>
          </a:prstGeom>
          <a:noFill/>
        </p:spPr>
        <p:txBody>
          <a:bodyPr anchor="b"/>
          <a:lstStyle>
            <a:lvl1pPr>
              <a:lnSpc>
                <a:spcPts val="4500"/>
              </a:lnSpc>
              <a:defRPr sz="4500" spc="-188"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628650" y="2802018"/>
            <a:ext cx="6515100" cy="1435100"/>
          </a:xfrm>
          <a:noFill/>
        </p:spPr>
        <p:txBody>
          <a:bodyPr/>
          <a:lstStyle>
            <a:lvl1pPr marL="0" indent="0">
              <a:buNone/>
              <a:defRPr sz="1800" b="1" i="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628650" y="6356351"/>
            <a:ext cx="857250" cy="365125"/>
          </a:xfrm>
          <a:prstGeom prst="rect">
            <a:avLst/>
          </a:prstGeom>
        </p:spPr>
        <p:txBody>
          <a:bodyPr vert="horz" lIns="91440" tIns="45720" rIns="91440" bIns="45720" rtlCol="0" anchor="ctr"/>
          <a:lstStyle>
            <a:lvl1pPr algn="l">
              <a:defRPr sz="750" b="1" i="0" baseline="0">
                <a:solidFill>
                  <a:schemeClr val="bg1"/>
                </a:solidFill>
              </a:defRPr>
            </a:lvl1pPr>
          </a:lstStyle>
          <a:p>
            <a:fld id="{C32E57D8-E0DA-DA46-A59E-EF33989F19FB}" type="datetime1">
              <a:rPr lang="en-US" smtClean="0">
                <a:solidFill>
                  <a:srgbClr val="FFFFFF"/>
                </a:solidFill>
              </a:rPr>
              <a:pPr/>
              <a:t>6/26/2017</a:t>
            </a:fld>
            <a:endParaRPr lang="en-US" dirty="0">
              <a:solidFill>
                <a:srgbClr val="FFFFFF"/>
              </a:solidFill>
            </a:endParaRPr>
          </a:p>
        </p:txBody>
      </p:sp>
      <p:sp>
        <p:nvSpPr>
          <p:cNvPr id="12" name="Footer Placeholder 4"/>
          <p:cNvSpPr>
            <a:spLocks noGrp="1"/>
          </p:cNvSpPr>
          <p:nvPr>
            <p:ph type="ftr" sz="quarter" idx="3"/>
          </p:nvPr>
        </p:nvSpPr>
        <p:spPr>
          <a:xfrm>
            <a:off x="1485900" y="6356351"/>
            <a:ext cx="3086100" cy="365125"/>
          </a:xfrm>
          <a:prstGeom prst="rect">
            <a:avLst/>
          </a:prstGeom>
        </p:spPr>
        <p:txBody>
          <a:bodyPr vert="horz" lIns="91440" tIns="45720" rIns="91440" bIns="45720" rtlCol="0" anchor="ctr"/>
          <a:lstStyle>
            <a:lvl1pPr algn="l">
              <a:defRPr sz="750" b="1" i="0" baseline="0">
                <a:solidFill>
                  <a:schemeClr val="bg1"/>
                </a:solidFill>
              </a:defRPr>
            </a:lvl1pPr>
          </a:lstStyle>
          <a:p>
            <a:r>
              <a:rPr lang="en-US" dirty="0">
                <a:solidFill>
                  <a:srgbClr val="FFFFFF"/>
                </a:solidFill>
              </a:rPr>
              <a:t>Introducing Spark</a:t>
            </a:r>
          </a:p>
        </p:txBody>
      </p:sp>
      <p:sp>
        <p:nvSpPr>
          <p:cNvPr id="13"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50" b="1" i="0" baseline="0">
                <a:solidFill>
                  <a:schemeClr val="bg1"/>
                </a:solidFill>
              </a:defRPr>
            </a:lvl1pPr>
          </a:lstStyle>
          <a:p>
            <a:fld id="{399DC69F-6F00-F842-B21F-075012A6724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1561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Orang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341517"/>
            <a:ext cx="6515100" cy="1376522"/>
          </a:xfrm>
          <a:prstGeom prst="rect">
            <a:avLst/>
          </a:prstGeom>
          <a:noFill/>
        </p:spPr>
        <p:txBody>
          <a:bodyPr anchor="b"/>
          <a:lstStyle>
            <a:lvl1pPr>
              <a:lnSpc>
                <a:spcPts val="4500"/>
              </a:lnSpc>
              <a:defRPr sz="4500" spc="-188"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628650" y="2802018"/>
            <a:ext cx="6515100" cy="1435100"/>
          </a:xfrm>
          <a:noFill/>
        </p:spPr>
        <p:txBody>
          <a:bodyPr/>
          <a:lstStyle>
            <a:lvl1pPr marL="0" indent="0">
              <a:buNone/>
              <a:defRPr sz="1800" b="1" i="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628650" y="6356351"/>
            <a:ext cx="857250" cy="365125"/>
          </a:xfrm>
          <a:prstGeom prst="rect">
            <a:avLst/>
          </a:prstGeom>
        </p:spPr>
        <p:txBody>
          <a:bodyPr vert="horz" lIns="91440" tIns="45720" rIns="91440" bIns="45720" rtlCol="0" anchor="ctr"/>
          <a:lstStyle>
            <a:lvl1pPr algn="l">
              <a:defRPr sz="750" b="1" i="0" baseline="0">
                <a:solidFill>
                  <a:schemeClr val="bg1"/>
                </a:solidFill>
              </a:defRPr>
            </a:lvl1pPr>
          </a:lstStyle>
          <a:p>
            <a:fld id="{3364D84A-AA53-9742-B034-E5E1F0A6E150}" type="datetime1">
              <a:rPr lang="en-US" smtClean="0">
                <a:solidFill>
                  <a:srgbClr val="FFFFFF"/>
                </a:solidFill>
              </a:rPr>
              <a:pPr/>
              <a:t>6/26/2017</a:t>
            </a:fld>
            <a:endParaRPr lang="en-US" dirty="0">
              <a:solidFill>
                <a:srgbClr val="FFFFFF"/>
              </a:solidFill>
            </a:endParaRPr>
          </a:p>
        </p:txBody>
      </p:sp>
      <p:sp>
        <p:nvSpPr>
          <p:cNvPr id="12" name="Footer Placeholder 4"/>
          <p:cNvSpPr>
            <a:spLocks noGrp="1"/>
          </p:cNvSpPr>
          <p:nvPr>
            <p:ph type="ftr" sz="quarter" idx="3"/>
          </p:nvPr>
        </p:nvSpPr>
        <p:spPr>
          <a:xfrm>
            <a:off x="1485900" y="6356351"/>
            <a:ext cx="3086100" cy="365125"/>
          </a:xfrm>
          <a:prstGeom prst="rect">
            <a:avLst/>
          </a:prstGeom>
        </p:spPr>
        <p:txBody>
          <a:bodyPr vert="horz" lIns="91440" tIns="45720" rIns="91440" bIns="45720" rtlCol="0" anchor="ctr"/>
          <a:lstStyle>
            <a:lvl1pPr algn="l">
              <a:defRPr sz="750" b="1" i="0" baseline="0">
                <a:solidFill>
                  <a:schemeClr val="bg1"/>
                </a:solidFill>
              </a:defRPr>
            </a:lvl1pPr>
          </a:lstStyle>
          <a:p>
            <a:r>
              <a:rPr lang="en-US" dirty="0">
                <a:solidFill>
                  <a:srgbClr val="FFFFFF"/>
                </a:solidFill>
              </a:rPr>
              <a:t>Introducing Spark</a:t>
            </a:r>
          </a:p>
        </p:txBody>
      </p:sp>
      <p:sp>
        <p:nvSpPr>
          <p:cNvPr id="13"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50" b="1" i="0" baseline="0">
                <a:solidFill>
                  <a:schemeClr val="bg1"/>
                </a:solidFill>
              </a:defRPr>
            </a:lvl1pPr>
          </a:lstStyle>
          <a:p>
            <a:fld id="{399DC69F-6F00-F842-B21F-075012A6724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2827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Berry">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341517"/>
            <a:ext cx="6515100" cy="1376522"/>
          </a:xfrm>
          <a:prstGeom prst="rect">
            <a:avLst/>
          </a:prstGeom>
          <a:noFill/>
        </p:spPr>
        <p:txBody>
          <a:bodyPr anchor="b"/>
          <a:lstStyle>
            <a:lvl1pPr>
              <a:lnSpc>
                <a:spcPts val="4500"/>
              </a:lnSpc>
              <a:defRPr sz="4500" spc="-188"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628650" y="2802018"/>
            <a:ext cx="6515100" cy="1435100"/>
          </a:xfrm>
          <a:noFill/>
        </p:spPr>
        <p:txBody>
          <a:bodyPr/>
          <a:lstStyle>
            <a:lvl1pPr marL="0" indent="0">
              <a:buNone/>
              <a:defRPr sz="1800" b="1" i="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628650" y="6356351"/>
            <a:ext cx="857250" cy="365125"/>
          </a:xfrm>
          <a:prstGeom prst="rect">
            <a:avLst/>
          </a:prstGeom>
        </p:spPr>
        <p:txBody>
          <a:bodyPr vert="horz" lIns="91440" tIns="45720" rIns="91440" bIns="45720" rtlCol="0" anchor="ctr"/>
          <a:lstStyle>
            <a:lvl1pPr algn="l">
              <a:defRPr sz="750" b="1" i="0" baseline="0">
                <a:solidFill>
                  <a:schemeClr val="bg1"/>
                </a:solidFill>
              </a:defRPr>
            </a:lvl1pPr>
          </a:lstStyle>
          <a:p>
            <a:fld id="{9331FE66-F728-514C-9912-AC73663D5B2F}" type="datetime1">
              <a:rPr lang="en-US" smtClean="0">
                <a:solidFill>
                  <a:srgbClr val="FFFFFF"/>
                </a:solidFill>
              </a:rPr>
              <a:pPr/>
              <a:t>6/26/2017</a:t>
            </a:fld>
            <a:endParaRPr lang="en-US" dirty="0">
              <a:solidFill>
                <a:srgbClr val="FFFFFF"/>
              </a:solidFill>
            </a:endParaRPr>
          </a:p>
        </p:txBody>
      </p:sp>
      <p:sp>
        <p:nvSpPr>
          <p:cNvPr id="12" name="Footer Placeholder 4"/>
          <p:cNvSpPr>
            <a:spLocks noGrp="1"/>
          </p:cNvSpPr>
          <p:nvPr>
            <p:ph type="ftr" sz="quarter" idx="3"/>
          </p:nvPr>
        </p:nvSpPr>
        <p:spPr>
          <a:xfrm>
            <a:off x="1485900" y="6356351"/>
            <a:ext cx="3086100" cy="365125"/>
          </a:xfrm>
          <a:prstGeom prst="rect">
            <a:avLst/>
          </a:prstGeom>
        </p:spPr>
        <p:txBody>
          <a:bodyPr vert="horz" lIns="91440" tIns="45720" rIns="91440" bIns="45720" rtlCol="0" anchor="ctr"/>
          <a:lstStyle>
            <a:lvl1pPr algn="l">
              <a:defRPr sz="750" b="1" i="0" baseline="0">
                <a:solidFill>
                  <a:schemeClr val="bg1"/>
                </a:solidFill>
              </a:defRPr>
            </a:lvl1pPr>
          </a:lstStyle>
          <a:p>
            <a:r>
              <a:rPr lang="en-US" dirty="0">
                <a:solidFill>
                  <a:srgbClr val="FFFFFF"/>
                </a:solidFill>
              </a:rPr>
              <a:t>Introducing Spark</a:t>
            </a:r>
          </a:p>
        </p:txBody>
      </p:sp>
      <p:sp>
        <p:nvSpPr>
          <p:cNvPr id="13"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50" b="1" i="0" baseline="0">
                <a:solidFill>
                  <a:schemeClr val="bg1"/>
                </a:solidFill>
              </a:defRPr>
            </a:lvl1pPr>
          </a:lstStyle>
          <a:p>
            <a:fld id="{399DC69F-6F00-F842-B21F-075012A6724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63638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17" name="Rectangle 16"/>
          <p:cNvSpPr/>
          <p:nvPr userDrawn="1"/>
        </p:nvSpPr>
        <p:spPr>
          <a:xfrm>
            <a:off x="1" y="433953"/>
            <a:ext cx="9144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2" name="Title 1"/>
          <p:cNvSpPr>
            <a:spLocks noGrp="1"/>
          </p:cNvSpPr>
          <p:nvPr>
            <p:ph type="title" hasCustomPrompt="1"/>
          </p:nvPr>
        </p:nvSpPr>
        <p:spPr>
          <a:xfrm>
            <a:off x="628650" y="1028064"/>
            <a:ext cx="6515100" cy="3983904"/>
          </a:xfrm>
          <a:prstGeom prst="rect">
            <a:avLst/>
          </a:prstGeom>
        </p:spPr>
        <p:txBody>
          <a:bodyPr anchor="t" anchorCtr="0"/>
          <a:lstStyle>
            <a:lvl1pPr>
              <a:defRPr b="0" i="0" baseline="0">
                <a:latin typeface="+mj-lt"/>
              </a:defRPr>
            </a:lvl1pPr>
          </a:lstStyle>
          <a:p>
            <a:r>
              <a:rPr lang="en-US" dirty="0"/>
              <a:t>This slide can be used for a big statement, quote or other </a:t>
            </a:r>
            <a:r>
              <a:rPr lang="en-US" dirty="0" err="1"/>
              <a:t>imapact</a:t>
            </a:r>
            <a:r>
              <a:rPr lang="en-US" dirty="0"/>
              <a:t> copy.</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9144000" cy="137160"/>
          </a:xfrm>
          <a:prstGeom prst="rect">
            <a:avLst/>
          </a:prstGeom>
        </p:spPr>
      </p:pic>
      <p:sp>
        <p:nvSpPr>
          <p:cNvPr id="9" name="Date Placeholder 3"/>
          <p:cNvSpPr>
            <a:spLocks noGrp="1"/>
          </p:cNvSpPr>
          <p:nvPr>
            <p:ph type="dt" sz="half" idx="2"/>
          </p:nvPr>
        </p:nvSpPr>
        <p:spPr>
          <a:xfrm>
            <a:off x="628650" y="6356351"/>
            <a:ext cx="857250" cy="365125"/>
          </a:xfrm>
          <a:prstGeom prst="rect">
            <a:avLst/>
          </a:prstGeom>
        </p:spPr>
        <p:txBody>
          <a:bodyPr vert="horz" lIns="91440" tIns="45720" rIns="91440" bIns="45720" rtlCol="0" anchor="ctr"/>
          <a:lstStyle>
            <a:lvl1pPr algn="l">
              <a:defRPr sz="750" b="1" i="0" baseline="0">
                <a:solidFill>
                  <a:schemeClr val="accent1"/>
                </a:solidFill>
              </a:defRPr>
            </a:lvl1pPr>
          </a:lstStyle>
          <a:p>
            <a:fld id="{0A3A548D-5BEC-0C4A-A239-AC9952520E49}" type="datetime1">
              <a:rPr lang="en-US" smtClean="0">
                <a:solidFill>
                  <a:srgbClr val="009DA5"/>
                </a:solidFill>
              </a:rPr>
              <a:pPr/>
              <a:t>6/26/2017</a:t>
            </a:fld>
            <a:endParaRPr lang="en-US" dirty="0">
              <a:solidFill>
                <a:srgbClr val="009DA5"/>
              </a:solidFill>
            </a:endParaRPr>
          </a:p>
        </p:txBody>
      </p:sp>
      <p:sp>
        <p:nvSpPr>
          <p:cNvPr id="10" name="Footer Placeholder 4"/>
          <p:cNvSpPr>
            <a:spLocks noGrp="1"/>
          </p:cNvSpPr>
          <p:nvPr>
            <p:ph type="ftr" sz="quarter" idx="3"/>
          </p:nvPr>
        </p:nvSpPr>
        <p:spPr>
          <a:xfrm>
            <a:off x="1485900" y="6356351"/>
            <a:ext cx="3086100" cy="365125"/>
          </a:xfrm>
          <a:prstGeom prst="rect">
            <a:avLst/>
          </a:prstGeom>
        </p:spPr>
        <p:txBody>
          <a:bodyPr vert="horz" lIns="91440" tIns="45720" rIns="91440" bIns="45720" rtlCol="0" anchor="ctr"/>
          <a:lstStyle>
            <a:lvl1pPr algn="l">
              <a:defRPr sz="750" b="1" i="0" baseline="0">
                <a:solidFill>
                  <a:schemeClr val="accent1"/>
                </a:solidFill>
              </a:defRPr>
            </a:lvl1pPr>
          </a:lstStyle>
          <a:p>
            <a:r>
              <a:rPr lang="en-US" dirty="0">
                <a:solidFill>
                  <a:srgbClr val="009DA5"/>
                </a:solidFill>
              </a:rPr>
              <a:t>Introducing Spark</a:t>
            </a: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50" b="1" i="0" baseline="0">
                <a:solidFill>
                  <a:schemeClr val="accent1"/>
                </a:solidFill>
              </a:defRPr>
            </a:lvl1pPr>
          </a:lstStyle>
          <a:p>
            <a:fld id="{399DC69F-6F00-F842-B21F-075012A6724F}" type="slidenum">
              <a:rPr lang="en-US" smtClean="0">
                <a:solidFill>
                  <a:srgbClr val="009DA5"/>
                </a:solidFill>
              </a:rPr>
              <a:pPr/>
              <a:t>‹#›</a:t>
            </a:fld>
            <a:endParaRPr lang="en-US" dirty="0">
              <a:solidFill>
                <a:srgbClr val="009DA5"/>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68728" y="865400"/>
            <a:ext cx="946622" cy="742177"/>
          </a:xfrm>
          <a:prstGeom prst="rect">
            <a:avLst/>
          </a:prstGeom>
        </p:spPr>
      </p:pic>
      <p:sp>
        <p:nvSpPr>
          <p:cNvPr id="14" name="Text Placeholder 3"/>
          <p:cNvSpPr>
            <a:spLocks noGrp="1"/>
          </p:cNvSpPr>
          <p:nvPr>
            <p:ph type="body" sz="half" idx="11" hasCustomPrompt="1"/>
          </p:nvPr>
        </p:nvSpPr>
        <p:spPr>
          <a:xfrm>
            <a:off x="628650" y="5209789"/>
            <a:ext cx="6515100" cy="834773"/>
          </a:xfrm>
        </p:spPr>
        <p:txBody>
          <a:bodyPr lIns="457200" tIns="137160"/>
          <a:lstStyle>
            <a:lvl1pPr marL="257175" marR="0" indent="-257175" algn="l" defTabSz="685800" rtl="0" eaLnBrk="1" fontAlgn="auto" latinLnBrk="0" hangingPunct="1">
              <a:lnSpc>
                <a:spcPts val="1800"/>
              </a:lnSpc>
              <a:spcBef>
                <a:spcPts val="750"/>
              </a:spcBef>
              <a:spcAft>
                <a:spcPts val="0"/>
              </a:spcAft>
              <a:buClrTx/>
              <a:buSzTx/>
              <a:buFont typeface="AppleSymbols" charset="0"/>
              <a:buChar char="⎯"/>
              <a:tabLst/>
              <a:defRPr sz="1500" b="0" spc="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ts val="1800"/>
              </a:lnSpc>
              <a:spcBef>
                <a:spcPts val="750"/>
              </a:spcBef>
              <a:spcAft>
                <a:spcPts val="0"/>
              </a:spcAft>
              <a:buClrTx/>
              <a:buSzTx/>
              <a:tabLst/>
              <a:defRPr/>
            </a:pPr>
            <a:r>
              <a:rPr lang="en-US" dirty="0"/>
              <a:t>This is for a credit line or footnote if needed.</a:t>
            </a:r>
          </a:p>
        </p:txBody>
      </p:sp>
    </p:spTree>
    <p:extLst>
      <p:ext uri="{BB962C8B-B14F-4D97-AF65-F5344CB8AC3E}">
        <p14:creationId xmlns:p14="http://schemas.microsoft.com/office/powerpoint/2010/main" val="54747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a:noFill/>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7" name="Title Placeholder 1"/>
          <p:cNvSpPr>
            <a:spLocks noGrp="1"/>
          </p:cNvSpPr>
          <p:nvPr>
            <p:ph type="title"/>
          </p:nvPr>
        </p:nvSpPr>
        <p:spPr>
          <a:xfrm>
            <a:off x="628650" y="365126"/>
            <a:ext cx="7886700" cy="1325563"/>
          </a:xfrm>
          <a:prstGeom prst="rect">
            <a:avLst/>
          </a:prstGeom>
        </p:spPr>
        <p:txBody>
          <a:bodyPr vert="horz" lIns="91440" tIns="45720" rIns="91440" bIns="45720" rtlCol="0" anchor="b" anchorCtr="0">
            <a:noAutofit/>
          </a:bodyPr>
          <a:lstStyle/>
          <a:p>
            <a:r>
              <a:rPr lang="en-US" dirty="0"/>
              <a:t>Click to edit Master title style</a:t>
            </a:r>
          </a:p>
        </p:txBody>
      </p:sp>
      <p:sp>
        <p:nvSpPr>
          <p:cNvPr id="10" name="Date Placeholder 3"/>
          <p:cNvSpPr>
            <a:spLocks noGrp="1"/>
          </p:cNvSpPr>
          <p:nvPr>
            <p:ph type="dt" sz="half" idx="2"/>
          </p:nvPr>
        </p:nvSpPr>
        <p:spPr>
          <a:xfrm>
            <a:off x="628650" y="6356351"/>
            <a:ext cx="857250" cy="365125"/>
          </a:xfrm>
          <a:prstGeom prst="rect">
            <a:avLst/>
          </a:prstGeom>
        </p:spPr>
        <p:txBody>
          <a:bodyPr vert="horz" lIns="91440" tIns="45720" rIns="91440" bIns="45720" rtlCol="0" anchor="ctr"/>
          <a:lstStyle>
            <a:lvl1pPr algn="l">
              <a:defRPr sz="750" b="1" i="0" baseline="0">
                <a:solidFill>
                  <a:schemeClr val="accent1"/>
                </a:solidFill>
              </a:defRPr>
            </a:lvl1pPr>
          </a:lstStyle>
          <a:p>
            <a:pPr defTabSz="685800"/>
            <a:fld id="{F3231B97-7064-9541-91CE-EEEDF3610C22}" type="datetime1">
              <a:rPr lang="en-US" smtClean="0">
                <a:solidFill>
                  <a:srgbClr val="009DA5"/>
                </a:solidFill>
              </a:rPr>
              <a:pPr defTabSz="685800"/>
              <a:t>6/26/2017</a:t>
            </a:fld>
            <a:endParaRPr lang="en-US" dirty="0">
              <a:solidFill>
                <a:srgbClr val="009DA5"/>
              </a:solidFill>
            </a:endParaRPr>
          </a:p>
        </p:txBody>
      </p:sp>
      <p:sp>
        <p:nvSpPr>
          <p:cNvPr id="11" name="Footer Placeholder 4"/>
          <p:cNvSpPr>
            <a:spLocks noGrp="1"/>
          </p:cNvSpPr>
          <p:nvPr>
            <p:ph type="ftr" sz="quarter" idx="3"/>
          </p:nvPr>
        </p:nvSpPr>
        <p:spPr>
          <a:xfrm>
            <a:off x="1485900" y="6356351"/>
            <a:ext cx="3086100" cy="365125"/>
          </a:xfrm>
          <a:prstGeom prst="rect">
            <a:avLst/>
          </a:prstGeom>
        </p:spPr>
        <p:txBody>
          <a:bodyPr vert="horz" lIns="91440" tIns="45720" rIns="91440" bIns="45720" rtlCol="0" anchor="ctr"/>
          <a:lstStyle>
            <a:lvl1pPr algn="l">
              <a:defRPr sz="750" b="1" i="0" baseline="0">
                <a:solidFill>
                  <a:schemeClr val="accent1"/>
                </a:solidFill>
                <a:latin typeface="+mn-lt"/>
              </a:defRPr>
            </a:lvl1pPr>
          </a:lstStyle>
          <a:p>
            <a:pPr defTabSz="685800"/>
            <a:r>
              <a:rPr lang="en-US">
                <a:solidFill>
                  <a:srgbClr val="009DA5"/>
                </a:solidFill>
              </a:rPr>
              <a:t>Introducing Spark</a:t>
            </a:r>
            <a:endParaRPr lang="en-US" dirty="0">
              <a:solidFill>
                <a:srgbClr val="009DA5"/>
              </a:solidFill>
            </a:endParaRPr>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50" b="1" i="0" baseline="0">
                <a:solidFill>
                  <a:schemeClr val="accent1"/>
                </a:solidFill>
              </a:defRPr>
            </a:lvl1pPr>
          </a:lstStyle>
          <a:p>
            <a:pPr defTabSz="685800"/>
            <a:fld id="{399DC69F-6F00-F842-B21F-075012A6724F}" type="slidenum">
              <a:rPr lang="en-US" smtClean="0">
                <a:solidFill>
                  <a:srgbClr val="009DA5"/>
                </a:solidFill>
              </a:rPr>
              <a:pPr defTabSz="685800"/>
              <a:t>‹#›</a:t>
            </a:fld>
            <a:endParaRPr lang="en-US" dirty="0">
              <a:solidFill>
                <a:srgbClr val="009DA5"/>
              </a:solidFill>
            </a:endParaRPr>
          </a:p>
        </p:txBody>
      </p:sp>
    </p:spTree>
    <p:extLst>
      <p:ext uri="{BB962C8B-B14F-4D97-AF65-F5344CB8AC3E}">
        <p14:creationId xmlns:p14="http://schemas.microsoft.com/office/powerpoint/2010/main" val="9491927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hf sldNum="0" hdr="0" ftr="0" dt="0"/>
  <p:txStyles>
    <p:titleStyle>
      <a:lvl1pPr algn="l" defTabSz="685800" rtl="0" eaLnBrk="1" latinLnBrk="0" hangingPunct="1">
        <a:lnSpc>
          <a:spcPts val="3300"/>
        </a:lnSpc>
        <a:spcBef>
          <a:spcPct val="0"/>
        </a:spcBef>
        <a:buNone/>
        <a:defRPr sz="3300" b="1" i="0" kern="800" spc="-150" baseline="0">
          <a:solidFill>
            <a:srgbClr val="6D6B6B"/>
          </a:solidFill>
          <a:latin typeface="+mj-lt"/>
          <a:ea typeface="+mj-ea"/>
          <a:cs typeface="+mj-cs"/>
        </a:defRPr>
      </a:lvl1pPr>
    </p:titleStyle>
    <p:bodyStyle>
      <a:lvl1pPr marL="0" indent="0" algn="l" defTabSz="685800" rtl="0" eaLnBrk="1" latinLnBrk="0" hangingPunct="1">
        <a:lnSpc>
          <a:spcPts val="2700"/>
        </a:lnSpc>
        <a:spcBef>
          <a:spcPts val="1350"/>
        </a:spcBef>
        <a:buFont typeface="Arial"/>
        <a:buNone/>
        <a:defRPr sz="2100" b="0" kern="1200" spc="0" baseline="0">
          <a:solidFill>
            <a:schemeClr val="tx1"/>
          </a:solidFill>
          <a:latin typeface="+mn-lt"/>
          <a:ea typeface="+mn-ea"/>
          <a:cs typeface="+mn-cs"/>
        </a:defRPr>
      </a:lvl1pPr>
      <a:lvl2pPr marL="171450" indent="-171450" algn="l" defTabSz="685800" rtl="0" eaLnBrk="1" latinLnBrk="0" hangingPunct="1">
        <a:lnSpc>
          <a:spcPts val="2400"/>
        </a:lnSpc>
        <a:spcBef>
          <a:spcPts val="1350"/>
        </a:spcBef>
        <a:buFont typeface="Arial"/>
        <a:buChar char="•"/>
        <a:defRPr sz="2100" kern="1200" baseline="0">
          <a:solidFill>
            <a:schemeClr val="tx1"/>
          </a:solidFill>
          <a:latin typeface="+mn-lt"/>
          <a:ea typeface="+mn-ea"/>
          <a:cs typeface="+mn-cs"/>
        </a:defRPr>
      </a:lvl2pPr>
      <a:lvl3pPr marL="514350" indent="-171450" algn="l" defTabSz="685800" rtl="0" eaLnBrk="1" latinLnBrk="0" hangingPunct="1">
        <a:lnSpc>
          <a:spcPct val="100000"/>
        </a:lnSpc>
        <a:spcBef>
          <a:spcPts val="375"/>
        </a:spcBef>
        <a:buFont typeface="Arial"/>
        <a:buChar char="•"/>
        <a:defRPr sz="1800" kern="1200" baseline="0">
          <a:solidFill>
            <a:schemeClr val="tx1"/>
          </a:solidFill>
          <a:latin typeface="+mn-lt"/>
          <a:ea typeface="+mn-ea"/>
          <a:cs typeface="+mn-cs"/>
        </a:defRPr>
      </a:lvl3pPr>
      <a:lvl4pPr marL="857250" indent="-171450" algn="l" defTabSz="685800" rtl="0" eaLnBrk="1" latinLnBrk="0" hangingPunct="1">
        <a:lnSpc>
          <a:spcPct val="100000"/>
        </a:lnSpc>
        <a:spcBef>
          <a:spcPts val="375"/>
        </a:spcBef>
        <a:buFont typeface="Arial"/>
        <a:buChar char="•"/>
        <a:defRPr sz="1500" kern="1200"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solidFill>
                  <a:prstClr val="black">
                    <a:tint val="75000"/>
                  </a:prstClr>
                </a:solidFill>
              </a:rPr>
              <a:pPr/>
              <a:t>6/26/2017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31354105"/>
      </p:ext>
    </p:extLst>
  </p:cSld>
  <p:clrMap bg1="lt1" tx1="dk1" bg2="lt2" tx2="dk2" accent1="accent1" accent2="accent2" accent3="accent3" accent4="accent4" accent5="accent5" accent6="accent6" hlink="hlink" folHlink="folHlink"/>
  <p:sldLayoutIdLst>
    <p:sldLayoutId id="2147483712"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6"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solidFill>
                  <a:prstClr val="black">
                    <a:tint val="75000"/>
                  </a:prstClr>
                </a:solidFill>
              </a:rPr>
              <a:pPr/>
              <a:t>6/26/2017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857155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65" r:id="rId17"/>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0000">
              <a:schemeClr val="bg1">
                <a:lumMod val="95000"/>
              </a:schemeClr>
            </a:gs>
            <a:gs pos="100000">
              <a:srgbClr val="FFCC99"/>
            </a:gs>
          </a:gsLst>
          <a:path path="circle">
            <a:fillToRect l="50000" t="20000" r="100000" b="100000"/>
          </a:path>
          <a:tileRect/>
        </a:gradFill>
        <a:effectLst/>
      </p:bgPr>
    </p:bg>
    <p:spTree>
      <p:nvGrpSpPr>
        <p:cNvPr id="1" name=""/>
        <p:cNvGrpSpPr/>
        <p:nvPr/>
      </p:nvGrpSpPr>
      <p:grpSpPr>
        <a:xfrm>
          <a:off x="0" y="0"/>
          <a:ext cx="0" cy="0"/>
          <a:chOff x="0" y="0"/>
          <a:chExt cx="0" cy="0"/>
        </a:xfrm>
      </p:grpSpPr>
      <p:sp>
        <p:nvSpPr>
          <p:cNvPr id="972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7283"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latin typeface="Arial Narrow" pitchFamily="34" charset="0"/>
                <a:ea typeface="ＭＳ Ｐゴシック" pitchFamily="-80" charset="-128"/>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latin typeface="Arial Narrow" pitchFamily="34" charset="0"/>
                <a:ea typeface="ＭＳ Ｐゴシック" pitchFamily="-80"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latin typeface="Arial Narrow" pitchFamily="34" charset="0"/>
                <a:ea typeface="ＭＳ Ｐゴシック" pitchFamily="-80" charset="-128"/>
              </a:defRPr>
            </a:lvl1pPr>
          </a:lstStyle>
          <a:p>
            <a:pPr fontAlgn="base">
              <a:spcBef>
                <a:spcPct val="0"/>
              </a:spcBef>
              <a:spcAft>
                <a:spcPct val="0"/>
              </a:spcAft>
              <a:defRPr/>
            </a:pPr>
            <a:fld id="{68FB3DA3-DB57-4CF3-88BE-30349143AB6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47276002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hf hdr="0" ftr="0" dt="0"/>
  <p:txStyles>
    <p:titleStyle>
      <a:lvl1pPr algn="ctr" rtl="0" eaLnBrk="0" fontAlgn="base" hangingPunct="0">
        <a:spcBef>
          <a:spcPct val="0"/>
        </a:spcBef>
        <a:spcAft>
          <a:spcPct val="0"/>
        </a:spcAft>
        <a:defRPr sz="4000" kern="1200">
          <a:solidFill>
            <a:srgbClr val="5C1F34"/>
          </a:solidFill>
          <a:latin typeface="Arial Narrow" pitchFamily="34" charset="0"/>
          <a:ea typeface="+mj-ea"/>
          <a:cs typeface="+mj-cs"/>
        </a:defRPr>
      </a:lvl1pPr>
      <a:lvl2pPr algn="ctr" rtl="0" eaLnBrk="0" fontAlgn="base" hangingPunct="0">
        <a:spcBef>
          <a:spcPct val="0"/>
        </a:spcBef>
        <a:spcAft>
          <a:spcPct val="0"/>
        </a:spcAft>
        <a:defRPr sz="4000">
          <a:solidFill>
            <a:srgbClr val="5C1F34"/>
          </a:solidFill>
          <a:latin typeface="Arial Narrow" pitchFamily="34" charset="0"/>
        </a:defRPr>
      </a:lvl2pPr>
      <a:lvl3pPr algn="ctr" rtl="0" eaLnBrk="0" fontAlgn="base" hangingPunct="0">
        <a:spcBef>
          <a:spcPct val="0"/>
        </a:spcBef>
        <a:spcAft>
          <a:spcPct val="0"/>
        </a:spcAft>
        <a:defRPr sz="4000">
          <a:solidFill>
            <a:srgbClr val="5C1F34"/>
          </a:solidFill>
          <a:latin typeface="Arial Narrow" pitchFamily="34" charset="0"/>
        </a:defRPr>
      </a:lvl3pPr>
      <a:lvl4pPr algn="ctr" rtl="0" eaLnBrk="0" fontAlgn="base" hangingPunct="0">
        <a:spcBef>
          <a:spcPct val="0"/>
        </a:spcBef>
        <a:spcAft>
          <a:spcPct val="0"/>
        </a:spcAft>
        <a:defRPr sz="4000">
          <a:solidFill>
            <a:srgbClr val="5C1F34"/>
          </a:solidFill>
          <a:latin typeface="Arial Narrow" pitchFamily="34" charset="0"/>
        </a:defRPr>
      </a:lvl4pPr>
      <a:lvl5pPr algn="ctr" rtl="0" eaLnBrk="0" fontAlgn="base" hangingPunct="0">
        <a:spcBef>
          <a:spcPct val="0"/>
        </a:spcBef>
        <a:spcAft>
          <a:spcPct val="0"/>
        </a:spcAft>
        <a:defRPr sz="4000">
          <a:solidFill>
            <a:srgbClr val="5C1F34"/>
          </a:solidFill>
          <a:latin typeface="Arial Narrow" pitchFamily="34" charset="0"/>
        </a:defRPr>
      </a:lvl5pPr>
      <a:lvl6pPr marL="457200" algn="ctr" rtl="0" fontAlgn="base">
        <a:spcBef>
          <a:spcPct val="0"/>
        </a:spcBef>
        <a:spcAft>
          <a:spcPct val="0"/>
        </a:spcAft>
        <a:defRPr sz="4000">
          <a:solidFill>
            <a:srgbClr val="5C1F34"/>
          </a:solidFill>
          <a:latin typeface="Arial Narrow" pitchFamily="34" charset="0"/>
        </a:defRPr>
      </a:lvl6pPr>
      <a:lvl7pPr marL="914400" algn="ctr" rtl="0" fontAlgn="base">
        <a:spcBef>
          <a:spcPct val="0"/>
        </a:spcBef>
        <a:spcAft>
          <a:spcPct val="0"/>
        </a:spcAft>
        <a:defRPr sz="4000">
          <a:solidFill>
            <a:srgbClr val="5C1F34"/>
          </a:solidFill>
          <a:latin typeface="Arial Narrow" pitchFamily="34" charset="0"/>
        </a:defRPr>
      </a:lvl7pPr>
      <a:lvl8pPr marL="1371600" algn="ctr" rtl="0" fontAlgn="base">
        <a:spcBef>
          <a:spcPct val="0"/>
        </a:spcBef>
        <a:spcAft>
          <a:spcPct val="0"/>
        </a:spcAft>
        <a:defRPr sz="4000">
          <a:solidFill>
            <a:srgbClr val="5C1F34"/>
          </a:solidFill>
          <a:latin typeface="Arial Narrow" pitchFamily="34" charset="0"/>
        </a:defRPr>
      </a:lvl8pPr>
      <a:lvl9pPr marL="1828800" algn="ctr" rtl="0" fontAlgn="base">
        <a:spcBef>
          <a:spcPct val="0"/>
        </a:spcBef>
        <a:spcAft>
          <a:spcPct val="0"/>
        </a:spcAft>
        <a:defRPr sz="4000">
          <a:solidFill>
            <a:srgbClr val="5C1F34"/>
          </a:solidFill>
          <a:latin typeface="Arial Narrow"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1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4.png"/><Relationship Id="rId2" Type="http://schemas.openxmlformats.org/officeDocument/2006/relationships/slideLayout" Target="../slideLayouts/slideLayout22.xml"/><Relationship Id="rId1" Type="http://schemas.openxmlformats.org/officeDocument/2006/relationships/tags" Target="../tags/tag1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2.xml"/><Relationship Id="rId1" Type="http://schemas.openxmlformats.org/officeDocument/2006/relationships/tags" Target="../tags/tag1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7.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hyperlink" Target="mailto:meltonr@mail.wou.edu"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7.xml"/><Relationship Id="rId1" Type="http://schemas.openxmlformats.org/officeDocument/2006/relationships/tags" Target="../tags/tag15.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7.xml"/><Relationship Id="rId1" Type="http://schemas.openxmlformats.org/officeDocument/2006/relationships/tags" Target="../tags/tag16.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2.xml"/><Relationship Id="rId1" Type="http://schemas.openxmlformats.org/officeDocument/2006/relationships/tags" Target="../tags/tag1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7.xml"/><Relationship Id="rId1" Type="http://schemas.openxmlformats.org/officeDocument/2006/relationships/tags" Target="../tags/tag1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7.xml"/><Relationship Id="rId1" Type="http://schemas.openxmlformats.org/officeDocument/2006/relationships/tags" Target="../tags/tag19.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notesSlide" Target="../notesSlides/notesSlide7.xml"/><Relationship Id="rId7" Type="http://schemas.openxmlformats.org/officeDocument/2006/relationships/diagramData" Target="../diagrams/data2.xml"/><Relationship Id="rId12" Type="http://schemas.openxmlformats.org/officeDocument/2006/relationships/image" Target="../media/image17.png"/><Relationship Id="rId2" Type="http://schemas.openxmlformats.org/officeDocument/2006/relationships/slideLayout" Target="../slideLayouts/slideLayout37.xml"/><Relationship Id="rId1" Type="http://schemas.openxmlformats.org/officeDocument/2006/relationships/tags" Target="../tags/tag9.xml"/><Relationship Id="rId6" Type="http://schemas.openxmlformats.org/officeDocument/2006/relationships/image" Target="../media/image16.png"/><Relationship Id="rId11" Type="http://schemas.microsoft.com/office/2007/relationships/diagramDrawing" Target="../diagrams/drawing2.xml"/><Relationship Id="rId5" Type="http://schemas.openxmlformats.org/officeDocument/2006/relationships/image" Target="../media/image15.png"/><Relationship Id="rId10" Type="http://schemas.openxmlformats.org/officeDocument/2006/relationships/diagramColors" Target="../diagrams/colors2.xml"/><Relationship Id="rId4" Type="http://schemas.openxmlformats.org/officeDocument/2006/relationships/image" Target="../media/image14.png"/><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518762"/>
            <a:ext cx="4800600" cy="3783074"/>
          </a:xfrm>
        </p:spPr>
        <p:txBody>
          <a:bodyPr>
            <a:normAutofit fontScale="90000"/>
          </a:bodyPr>
          <a:lstStyle/>
          <a:p>
            <a:r>
              <a:rPr lang="en-US" sz="4900" b="1" dirty="0">
                <a:solidFill>
                  <a:srgbClr val="663300"/>
                </a:solidFill>
              </a:rPr>
              <a:t>Full Participation</a:t>
            </a:r>
            <a:br>
              <a:rPr lang="en-US" sz="4800" b="0" dirty="0">
                <a:solidFill>
                  <a:srgbClr val="663300"/>
                </a:solidFill>
              </a:rPr>
            </a:br>
            <a:br>
              <a:rPr lang="en-US" sz="4800" dirty="0">
                <a:solidFill>
                  <a:srgbClr val="663300"/>
                </a:solidFill>
              </a:rPr>
            </a:br>
            <a:r>
              <a:rPr lang="en-US" sz="3100" b="0" dirty="0">
                <a:solidFill>
                  <a:srgbClr val="663300"/>
                </a:solidFill>
                <a:effectLst/>
              </a:rPr>
              <a:t>Building equitable state systems for children who</a:t>
            </a:r>
            <a:br>
              <a:rPr lang="en-US" sz="3100" b="0" dirty="0">
                <a:solidFill>
                  <a:srgbClr val="663300"/>
                </a:solidFill>
                <a:effectLst/>
              </a:rPr>
            </a:br>
            <a:r>
              <a:rPr lang="en-US" sz="3100" b="0" dirty="0">
                <a:solidFill>
                  <a:srgbClr val="663300"/>
                </a:solidFill>
                <a:effectLst/>
              </a:rPr>
              <a:t>are culturally, linguistically, and individually diverse and their families</a:t>
            </a:r>
          </a:p>
        </p:txBody>
      </p:sp>
      <p:pic>
        <p:nvPicPr>
          <p:cNvPr id="3" name="Picture 2"/>
          <p:cNvPicPr>
            <a:picLocks noChangeAspect="1"/>
          </p:cNvPicPr>
          <p:nvPr/>
        </p:nvPicPr>
        <p:blipFill>
          <a:blip r:embed="rId3"/>
          <a:stretch>
            <a:fillRect/>
          </a:stretch>
        </p:blipFill>
        <p:spPr>
          <a:xfrm>
            <a:off x="4440531" y="980020"/>
            <a:ext cx="4530137" cy="3013952"/>
          </a:xfrm>
          <a:prstGeom prst="rect">
            <a:avLst/>
          </a:prstGeom>
          <a:solidFill>
            <a:srgbClr val="FFFFFF">
              <a:shade val="85000"/>
            </a:srgbClr>
          </a:solidFill>
          <a:ln w="190500" cap="rnd">
            <a:solidFill>
              <a:srgbClr val="6633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aphicFrame>
        <p:nvGraphicFramePr>
          <p:cNvPr id="4" name="Table 3"/>
          <p:cNvGraphicFramePr>
            <a:graphicFrameLocks noGrp="1"/>
          </p:cNvGraphicFramePr>
          <p:nvPr>
            <p:extLst>
              <p:ext uri="{D42A27DB-BD31-4B8C-83A1-F6EECF244321}">
                <p14:modId xmlns:p14="http://schemas.microsoft.com/office/powerpoint/2010/main" val="3353252296"/>
              </p:ext>
            </p:extLst>
          </p:nvPr>
        </p:nvGraphicFramePr>
        <p:xfrm>
          <a:off x="337358" y="4639887"/>
          <a:ext cx="8382000" cy="762000"/>
        </p:xfrm>
        <a:graphic>
          <a:graphicData uri="http://schemas.openxmlformats.org/drawingml/2006/table">
            <a:tbl>
              <a:tblPr firstRow="1" bandRow="1">
                <a:tableStyleId>{21E4AEA4-8DFA-4A89-87EB-49C32662AFE0}</a:tableStyleId>
              </a:tblPr>
              <a:tblGrid>
                <a:gridCol w="1828800">
                  <a:extLst>
                    <a:ext uri="{9D8B030D-6E8A-4147-A177-3AD203B41FA5}">
                      <a16:colId xmlns:a16="http://schemas.microsoft.com/office/drawing/2014/main" val="660674369"/>
                    </a:ext>
                  </a:extLst>
                </a:gridCol>
                <a:gridCol w="2362200">
                  <a:extLst>
                    <a:ext uri="{9D8B030D-6E8A-4147-A177-3AD203B41FA5}">
                      <a16:colId xmlns:a16="http://schemas.microsoft.com/office/drawing/2014/main" val="1234817809"/>
                    </a:ext>
                  </a:extLst>
                </a:gridCol>
                <a:gridCol w="2095500">
                  <a:extLst>
                    <a:ext uri="{9D8B030D-6E8A-4147-A177-3AD203B41FA5}">
                      <a16:colId xmlns:a16="http://schemas.microsoft.com/office/drawing/2014/main" val="3805689472"/>
                    </a:ext>
                  </a:extLst>
                </a:gridCol>
                <a:gridCol w="2095500">
                  <a:extLst>
                    <a:ext uri="{9D8B030D-6E8A-4147-A177-3AD203B41FA5}">
                      <a16:colId xmlns:a16="http://schemas.microsoft.com/office/drawing/2014/main" val="1716040184"/>
                    </a:ext>
                  </a:extLst>
                </a:gridCol>
              </a:tblGrid>
              <a:tr h="762000">
                <a:tc>
                  <a:txBody>
                    <a:bodyPr/>
                    <a:lstStyle/>
                    <a:p>
                      <a:pPr algn="ctr"/>
                      <a:r>
                        <a:rPr lang="en-US" sz="1600" dirty="0"/>
                        <a:t>Camille Catlett</a:t>
                      </a:r>
                    </a:p>
                    <a:p>
                      <a:pPr algn="ctr"/>
                      <a:r>
                        <a:rPr lang="en-US" sz="1600" dirty="0"/>
                        <a:t>North Carolina</a:t>
                      </a:r>
                      <a:endParaRPr lang="en-US" sz="1600" dirty="0">
                        <a:solidFill>
                          <a:srgbClr val="00660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1600" dirty="0"/>
                        <a:t>Robyn Lopez Melton</a:t>
                      </a:r>
                    </a:p>
                    <a:p>
                      <a:pPr algn="ctr"/>
                      <a:r>
                        <a:rPr lang="en-US" sz="1600" dirty="0"/>
                        <a:t>Oregon</a:t>
                      </a:r>
                      <a:endParaRPr lang="en-US" sz="1600" dirty="0">
                        <a:solidFill>
                          <a:srgbClr val="0066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1600" dirty="0"/>
                        <a:t>Tierney O’Meara</a:t>
                      </a:r>
                    </a:p>
                    <a:p>
                      <a:pPr algn="ctr"/>
                      <a:r>
                        <a:rPr lang="en-US" sz="1600" dirty="0"/>
                        <a:t>Vermont</a:t>
                      </a:r>
                      <a:endParaRPr lang="en-US" sz="1600" dirty="0">
                        <a:solidFill>
                          <a:srgbClr val="0066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1600" dirty="0"/>
                        <a:t>Kate Rogers</a:t>
                      </a:r>
                    </a:p>
                    <a:p>
                      <a:pPr algn="ctr"/>
                      <a:r>
                        <a:rPr lang="en-US" sz="1600" dirty="0"/>
                        <a:t>Vermont</a:t>
                      </a:r>
                      <a:endParaRPr lang="en-US" sz="1600" dirty="0">
                        <a:solidFill>
                          <a:srgbClr val="0066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2907371805"/>
                  </a:ext>
                </a:extLst>
              </a:tr>
            </a:tbl>
          </a:graphicData>
        </a:graphic>
      </p:graphicFrame>
      <p:sp>
        <p:nvSpPr>
          <p:cNvPr id="5" name="TextBox 4"/>
          <p:cNvSpPr txBox="1"/>
          <p:nvPr/>
        </p:nvSpPr>
        <p:spPr>
          <a:xfrm>
            <a:off x="2362200" y="5638800"/>
            <a:ext cx="4343400" cy="707886"/>
          </a:xfrm>
          <a:prstGeom prst="rect">
            <a:avLst/>
          </a:prstGeom>
          <a:noFill/>
        </p:spPr>
        <p:txBody>
          <a:bodyPr wrap="square" rtlCol="0">
            <a:spAutoFit/>
          </a:bodyPr>
          <a:lstStyle/>
          <a:p>
            <a:pPr algn="ctr"/>
            <a:r>
              <a:rPr lang="en-US" sz="2000" b="1" dirty="0">
                <a:solidFill>
                  <a:srgbClr val="663300"/>
                </a:solidFill>
                <a:latin typeface="Arial Black" panose="020B0A04020102020204" pitchFamily="34" charset="0"/>
              </a:rPr>
              <a:t>National QRIS Conference</a:t>
            </a:r>
          </a:p>
          <a:p>
            <a:pPr algn="ctr"/>
            <a:r>
              <a:rPr lang="en-US" sz="2000" b="1" dirty="0">
                <a:solidFill>
                  <a:srgbClr val="663300"/>
                </a:solidFill>
              </a:rPr>
              <a:t>Dallas TX	June 27, 2017</a:t>
            </a:r>
          </a:p>
        </p:txBody>
      </p:sp>
    </p:spTree>
    <p:custDataLst>
      <p:tags r:id="rId1"/>
    </p:custDataLst>
    <p:extLst>
      <p:ext uri="{BB962C8B-B14F-4D97-AF65-F5344CB8AC3E}">
        <p14:creationId xmlns:p14="http://schemas.microsoft.com/office/powerpoint/2010/main" val="2202725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818145" y="1411288"/>
            <a:ext cx="3088109" cy="3880772"/>
          </a:xfrm>
        </p:spPr>
        <p:txBody>
          <a:bodyPr>
            <a:noAutofit/>
          </a:bodyPr>
          <a:lstStyle/>
          <a:p>
            <a:pPr marL="0" indent="0">
              <a:buNone/>
            </a:pPr>
            <a:endParaRPr lang="en-US" sz="1600" dirty="0">
              <a:solidFill>
                <a:srgbClr val="002060"/>
              </a:solidFill>
            </a:endParaRPr>
          </a:p>
          <a:p>
            <a:pPr>
              <a:buFont typeface="+mj-lt"/>
              <a:buAutoNum type="arabicPeriod"/>
            </a:pPr>
            <a:r>
              <a:rPr lang="en-US" sz="1400" b="1" dirty="0">
                <a:solidFill>
                  <a:srgbClr val="002060"/>
                </a:solidFill>
              </a:rPr>
              <a:t>Strong System Support</a:t>
            </a:r>
          </a:p>
          <a:p>
            <a:pPr lvl="1"/>
            <a:r>
              <a:rPr lang="en-US" dirty="0">
                <a:solidFill>
                  <a:srgbClr val="002060"/>
                </a:solidFill>
              </a:rPr>
              <a:t>Functioning Leadership Team</a:t>
            </a:r>
          </a:p>
          <a:p>
            <a:pPr lvl="1"/>
            <a:r>
              <a:rPr lang="en-US" dirty="0">
                <a:solidFill>
                  <a:srgbClr val="002060"/>
                </a:solidFill>
              </a:rPr>
              <a:t>Staff Commitment</a:t>
            </a:r>
          </a:p>
          <a:p>
            <a:pPr lvl="1"/>
            <a:r>
              <a:rPr lang="en-US" dirty="0">
                <a:solidFill>
                  <a:srgbClr val="002060"/>
                </a:solidFill>
              </a:rPr>
              <a:t>Supportive Systems</a:t>
            </a:r>
          </a:p>
          <a:p>
            <a:pPr lvl="1"/>
            <a:endParaRPr lang="en-US" sz="900" b="1" dirty="0">
              <a:solidFill>
                <a:srgbClr val="002060"/>
              </a:solidFill>
            </a:endParaRPr>
          </a:p>
          <a:p>
            <a:pPr>
              <a:buFont typeface="+mj-lt"/>
              <a:buAutoNum type="arabicPeriod"/>
            </a:pPr>
            <a:r>
              <a:rPr lang="en-US" sz="1400" b="1" dirty="0">
                <a:solidFill>
                  <a:srgbClr val="002060"/>
                </a:solidFill>
              </a:rPr>
              <a:t>Partnership &amp; Collaboration</a:t>
            </a:r>
          </a:p>
          <a:p>
            <a:pPr lvl="1"/>
            <a:r>
              <a:rPr lang="en-US" sz="1050" dirty="0">
                <a:solidFill>
                  <a:srgbClr val="002060"/>
                </a:solidFill>
              </a:rPr>
              <a:t>Family Partnership</a:t>
            </a:r>
          </a:p>
          <a:p>
            <a:pPr lvl="1"/>
            <a:r>
              <a:rPr lang="en-US" dirty="0">
                <a:solidFill>
                  <a:srgbClr val="002060"/>
                </a:solidFill>
              </a:rPr>
              <a:t>Early Childhood Community Based Partners</a:t>
            </a:r>
          </a:p>
          <a:p>
            <a:pPr lvl="1"/>
            <a:r>
              <a:rPr lang="en-US" dirty="0">
                <a:solidFill>
                  <a:srgbClr val="002060"/>
                </a:solidFill>
              </a:rPr>
              <a:t>Transition (including K-3 transition)</a:t>
            </a:r>
          </a:p>
          <a:p>
            <a:pPr marL="457200" lvl="1" indent="0">
              <a:buNone/>
            </a:pPr>
            <a:endParaRPr lang="en-US" sz="1000" dirty="0">
              <a:solidFill>
                <a:srgbClr val="002060"/>
              </a:solidFill>
            </a:endParaRPr>
          </a:p>
          <a:p>
            <a:pPr>
              <a:buFont typeface="+mj-lt"/>
              <a:buAutoNum type="arabicPeriod" startAt="3"/>
            </a:pPr>
            <a:r>
              <a:rPr lang="en-US" sz="1400" b="1" dirty="0">
                <a:solidFill>
                  <a:srgbClr val="002060"/>
                </a:solidFill>
              </a:rPr>
              <a:t>Well-Designed Professional Development</a:t>
            </a:r>
          </a:p>
          <a:p>
            <a:pPr lvl="1"/>
            <a:r>
              <a:rPr lang="en-US" dirty="0">
                <a:solidFill>
                  <a:srgbClr val="002060"/>
                </a:solidFill>
              </a:rPr>
              <a:t>Identification of Staff need</a:t>
            </a:r>
          </a:p>
          <a:p>
            <a:pPr lvl="1"/>
            <a:r>
              <a:rPr lang="en-US" dirty="0">
                <a:solidFill>
                  <a:srgbClr val="002060"/>
                </a:solidFill>
              </a:rPr>
              <a:t>Provision of Professional Development Supports</a:t>
            </a:r>
          </a:p>
          <a:p>
            <a:pPr lvl="1"/>
            <a:r>
              <a:rPr lang="en-US" dirty="0">
                <a:solidFill>
                  <a:srgbClr val="002060"/>
                </a:solidFill>
              </a:rPr>
              <a:t>Assessment of Learning and Implementation</a:t>
            </a:r>
          </a:p>
          <a:p>
            <a:pPr marL="457200" lvl="1" indent="0">
              <a:buNone/>
            </a:pPr>
            <a:endParaRPr lang="en-US" sz="1050" dirty="0">
              <a:solidFill>
                <a:srgbClr val="002060"/>
              </a:solidFill>
            </a:endParaRPr>
          </a:p>
          <a:p>
            <a:pPr lvl="1"/>
            <a:endParaRPr lang="en-US" sz="1050" dirty="0">
              <a:solidFill>
                <a:srgbClr val="002060"/>
              </a:solidFill>
            </a:endParaRPr>
          </a:p>
          <a:p>
            <a:pPr lvl="1"/>
            <a:endParaRPr lang="en-US" sz="1050" dirty="0">
              <a:solidFill>
                <a:srgbClr val="002060"/>
              </a:solidFill>
            </a:endParaRPr>
          </a:p>
          <a:p>
            <a:pPr lvl="1"/>
            <a:endParaRPr lang="en-US" sz="1050" dirty="0">
              <a:solidFill>
                <a:srgbClr val="002060"/>
              </a:solidFill>
            </a:endParaRPr>
          </a:p>
          <a:p>
            <a:endParaRPr lang="en-US" sz="1400" dirty="0">
              <a:solidFill>
                <a:srgbClr val="002060"/>
              </a:solidFill>
            </a:endParaRPr>
          </a:p>
          <a:p>
            <a:pPr>
              <a:buFont typeface="+mj-lt"/>
              <a:buAutoNum type="arabicPeriod"/>
            </a:pPr>
            <a:endParaRPr lang="en-US" sz="1400" dirty="0">
              <a:solidFill>
                <a:srgbClr val="002060"/>
              </a:solidFill>
            </a:endParaRPr>
          </a:p>
        </p:txBody>
      </p:sp>
      <p:sp>
        <p:nvSpPr>
          <p:cNvPr id="7" name="Content Placeholder 6"/>
          <p:cNvSpPr>
            <a:spLocks noGrp="1"/>
          </p:cNvSpPr>
          <p:nvPr>
            <p:ph sz="half" idx="2"/>
          </p:nvPr>
        </p:nvSpPr>
        <p:spPr>
          <a:xfrm>
            <a:off x="4267200" y="1442663"/>
            <a:ext cx="3088110" cy="3880773"/>
          </a:xfrm>
        </p:spPr>
        <p:txBody>
          <a:bodyPr>
            <a:noAutofit/>
          </a:bodyPr>
          <a:lstStyle/>
          <a:p>
            <a:endParaRPr lang="en-US" sz="1200" dirty="0">
              <a:solidFill>
                <a:srgbClr val="002060"/>
              </a:solidFill>
            </a:endParaRPr>
          </a:p>
          <a:p>
            <a:pPr>
              <a:buFont typeface="+mj-lt"/>
              <a:buAutoNum type="arabicPeriod" startAt="4"/>
            </a:pPr>
            <a:r>
              <a:rPr lang="en-US" sz="1400" b="1" dirty="0">
                <a:solidFill>
                  <a:srgbClr val="002060"/>
                </a:solidFill>
              </a:rPr>
              <a:t>Provision of High Quality &amp; </a:t>
            </a:r>
            <a:br>
              <a:rPr lang="en-US" sz="1400" b="1" dirty="0">
                <a:solidFill>
                  <a:srgbClr val="002060"/>
                </a:solidFill>
              </a:rPr>
            </a:br>
            <a:r>
              <a:rPr lang="en-US" sz="1400" b="1" dirty="0">
                <a:solidFill>
                  <a:srgbClr val="002060"/>
                </a:solidFill>
              </a:rPr>
              <a:t>Responsive Learning Environments</a:t>
            </a:r>
          </a:p>
          <a:p>
            <a:pPr lvl="1"/>
            <a:r>
              <a:rPr lang="en-US" dirty="0">
                <a:solidFill>
                  <a:srgbClr val="002060"/>
                </a:solidFill>
              </a:rPr>
              <a:t>Social and Emotional Confidence and Competence</a:t>
            </a:r>
          </a:p>
          <a:p>
            <a:pPr lvl="1"/>
            <a:r>
              <a:rPr lang="en-US" dirty="0">
                <a:solidFill>
                  <a:srgbClr val="002060"/>
                </a:solidFill>
              </a:rPr>
              <a:t>Early Learning (Literacy) Confidence and Competence</a:t>
            </a:r>
          </a:p>
          <a:p>
            <a:pPr lvl="1"/>
            <a:r>
              <a:rPr lang="en-US" dirty="0">
                <a:solidFill>
                  <a:srgbClr val="002060"/>
                </a:solidFill>
              </a:rPr>
              <a:t>Early Learning (Numeracy) Confidence and Competence</a:t>
            </a:r>
          </a:p>
          <a:p>
            <a:pPr marL="457200" lvl="1" indent="0">
              <a:buNone/>
            </a:pPr>
            <a:endParaRPr lang="en-US" dirty="0">
              <a:solidFill>
                <a:srgbClr val="002060"/>
              </a:solidFill>
            </a:endParaRPr>
          </a:p>
          <a:p>
            <a:pPr>
              <a:buFont typeface="+mj-lt"/>
              <a:buAutoNum type="arabicPeriod" startAt="5"/>
            </a:pPr>
            <a:r>
              <a:rPr lang="en-US" sz="1400" b="1" dirty="0">
                <a:solidFill>
                  <a:srgbClr val="002060"/>
                </a:solidFill>
              </a:rPr>
              <a:t>Comprehensive &amp; Functional  </a:t>
            </a:r>
            <a:br>
              <a:rPr lang="en-US" sz="1400" b="1" dirty="0">
                <a:solidFill>
                  <a:srgbClr val="002060"/>
                </a:solidFill>
              </a:rPr>
            </a:br>
            <a:r>
              <a:rPr lang="en-US" sz="1400" b="1" dirty="0">
                <a:solidFill>
                  <a:srgbClr val="002060"/>
                </a:solidFill>
              </a:rPr>
              <a:t>     Assessment system</a:t>
            </a:r>
          </a:p>
          <a:p>
            <a:pPr lvl="1"/>
            <a:r>
              <a:rPr lang="en-US" dirty="0">
                <a:solidFill>
                  <a:srgbClr val="002060"/>
                </a:solidFill>
              </a:rPr>
              <a:t>Effective Problem Solving Process</a:t>
            </a:r>
          </a:p>
          <a:p>
            <a:pPr lvl="1"/>
            <a:r>
              <a:rPr lang="en-US" dirty="0">
                <a:solidFill>
                  <a:srgbClr val="002060"/>
                </a:solidFill>
              </a:rPr>
              <a:t>Data-Based Decision Making</a:t>
            </a:r>
          </a:p>
          <a:p>
            <a:pPr lvl="1"/>
            <a:r>
              <a:rPr lang="en-US" dirty="0">
                <a:solidFill>
                  <a:srgbClr val="002060"/>
                </a:solidFill>
              </a:rPr>
              <a:t>Promotes Ongoing Improvement</a:t>
            </a:r>
          </a:p>
          <a:p>
            <a:pPr lvl="1"/>
            <a:endParaRPr lang="en-US" dirty="0">
              <a:solidFill>
                <a:srgbClr val="002060"/>
              </a:solidFill>
            </a:endParaRPr>
          </a:p>
          <a:p>
            <a:pPr lvl="1"/>
            <a:endParaRPr lang="en-US" dirty="0">
              <a:solidFill>
                <a:srgbClr val="002060"/>
              </a:solidFill>
            </a:endParaRPr>
          </a:p>
          <a:p>
            <a:pPr lvl="1"/>
            <a:endParaRPr lang="en-US" dirty="0">
              <a:solidFill>
                <a:srgbClr val="002060"/>
              </a:solidFill>
            </a:endParaRPr>
          </a:p>
          <a:p>
            <a:endParaRPr lang="en-US" sz="11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6E3AC-C2C4-4078-9F32-40445134B733}" type="slidenum">
              <a:rPr kumimoji="0" lang="en-US" sz="1200" b="0" i="0" u="none" strike="noStrike" kern="1200" cap="none" spc="0" normalizeH="0" baseline="0" noProof="0" smtClean="0">
                <a:ln>
                  <a:noFill/>
                </a:ln>
                <a:solidFill>
                  <a:prstClr val="black">
                    <a:tint val="75000"/>
                  </a:prst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Arial Narrow" pitchFamily="34" charset="0"/>
              <a:ea typeface="+mn-ea"/>
              <a:cs typeface="+mn-cs"/>
            </a:endParaRPr>
          </a:p>
        </p:txBody>
      </p:sp>
      <p:sp>
        <p:nvSpPr>
          <p:cNvPr id="8" name="TextBox 7"/>
          <p:cNvSpPr txBox="1"/>
          <p:nvPr/>
        </p:nvSpPr>
        <p:spPr>
          <a:xfrm>
            <a:off x="2086611" y="748328"/>
            <a:ext cx="6096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663300"/>
                </a:solidFill>
                <a:effectLst/>
                <a:uLnTx/>
                <a:uFillTx/>
                <a:latin typeface="Arial" charset="0"/>
                <a:ea typeface="+mn-ea"/>
                <a:cs typeface="+mn-cs"/>
              </a:rPr>
              <a:t>5 Key Components of Early MTSS</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487"/>
            <a:ext cx="252412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6848" y="212388"/>
            <a:ext cx="63976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4808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fade">
                                      <p:cBhvr>
                                        <p:cTn id="16" dur="500"/>
                                        <p:tgtEl>
                                          <p:spTgt spid="1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animEffect transition="in" filter="fade">
                                      <p:cBhvr>
                                        <p:cTn id="21" dur="500"/>
                                        <p:tgtEl>
                                          <p:spTgt spid="11">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xEl>
                                              <p:pRg st="7" end="7"/>
                                            </p:txEl>
                                          </p:spTgt>
                                        </p:tgtEl>
                                        <p:attrNameLst>
                                          <p:attrName>style.visibility</p:attrName>
                                        </p:attrNameLst>
                                      </p:cBhvr>
                                      <p:to>
                                        <p:strVal val="visible"/>
                                      </p:to>
                                    </p:set>
                                    <p:animEffect transition="in" filter="fade">
                                      <p:cBhvr>
                                        <p:cTn id="24" dur="500"/>
                                        <p:tgtEl>
                                          <p:spTgt spid="11">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animEffect transition="in" filter="fade">
                                      <p:cBhvr>
                                        <p:cTn id="27" dur="500"/>
                                        <p:tgtEl>
                                          <p:spTgt spid="11">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xEl>
                                              <p:pRg st="9" end="9"/>
                                            </p:txEl>
                                          </p:spTgt>
                                        </p:tgtEl>
                                        <p:attrNameLst>
                                          <p:attrName>style.visibility</p:attrName>
                                        </p:attrNameLst>
                                      </p:cBhvr>
                                      <p:to>
                                        <p:strVal val="visible"/>
                                      </p:to>
                                    </p:set>
                                    <p:animEffect transition="in" filter="fade">
                                      <p:cBhvr>
                                        <p:cTn id="30" dur="500"/>
                                        <p:tgtEl>
                                          <p:spTgt spid="11">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xEl>
                                              <p:pRg st="11" end="11"/>
                                            </p:txEl>
                                          </p:spTgt>
                                        </p:tgtEl>
                                        <p:attrNameLst>
                                          <p:attrName>style.visibility</p:attrName>
                                        </p:attrNameLst>
                                      </p:cBhvr>
                                      <p:to>
                                        <p:strVal val="visible"/>
                                      </p:to>
                                    </p:set>
                                    <p:animEffect transition="in" filter="fade">
                                      <p:cBhvr>
                                        <p:cTn id="35" dur="500"/>
                                        <p:tgtEl>
                                          <p:spTgt spid="11">
                                            <p:txEl>
                                              <p:pRg st="11" end="1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xEl>
                                              <p:pRg st="12" end="12"/>
                                            </p:txEl>
                                          </p:spTgt>
                                        </p:tgtEl>
                                        <p:attrNameLst>
                                          <p:attrName>style.visibility</p:attrName>
                                        </p:attrNameLst>
                                      </p:cBhvr>
                                      <p:to>
                                        <p:strVal val="visible"/>
                                      </p:to>
                                    </p:set>
                                    <p:animEffect transition="in" filter="fade">
                                      <p:cBhvr>
                                        <p:cTn id="38" dur="500"/>
                                        <p:tgtEl>
                                          <p:spTgt spid="11">
                                            <p:txEl>
                                              <p:pRg st="12" end="1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xEl>
                                              <p:pRg st="13" end="13"/>
                                            </p:txEl>
                                          </p:spTgt>
                                        </p:tgtEl>
                                        <p:attrNameLst>
                                          <p:attrName>style.visibility</p:attrName>
                                        </p:attrNameLst>
                                      </p:cBhvr>
                                      <p:to>
                                        <p:strVal val="visible"/>
                                      </p:to>
                                    </p:set>
                                    <p:animEffect transition="in" filter="fade">
                                      <p:cBhvr>
                                        <p:cTn id="41" dur="500"/>
                                        <p:tgtEl>
                                          <p:spTgt spid="11">
                                            <p:txEl>
                                              <p:pRg st="13" end="1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xEl>
                                              <p:pRg st="14" end="14"/>
                                            </p:txEl>
                                          </p:spTgt>
                                        </p:tgtEl>
                                        <p:attrNameLst>
                                          <p:attrName>style.visibility</p:attrName>
                                        </p:attrNameLst>
                                      </p:cBhvr>
                                      <p:to>
                                        <p:strVal val="visible"/>
                                      </p:to>
                                    </p:set>
                                    <p:animEffect transition="in" filter="fade">
                                      <p:cBhvr>
                                        <p:cTn id="44" dur="500"/>
                                        <p:tgtEl>
                                          <p:spTgt spid="11">
                                            <p:txEl>
                                              <p:pRg st="14" end="1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fade">
                                      <p:cBhvr>
                                        <p:cTn id="49" dur="500"/>
                                        <p:tgtEl>
                                          <p:spTgt spid="7">
                                            <p:txEl>
                                              <p:pRg st="1" end="1"/>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500"/>
                                        <p:tgtEl>
                                          <p:spTgt spid="7">
                                            <p:txEl>
                                              <p:pRg st="2" end="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fade">
                                      <p:cBhvr>
                                        <p:cTn id="55" dur="500"/>
                                        <p:tgtEl>
                                          <p:spTgt spid="7">
                                            <p:txEl>
                                              <p:pRg st="3" end="3"/>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animEffect transition="in" filter="fade">
                                      <p:cBhvr>
                                        <p:cTn id="58" dur="500"/>
                                        <p:tgtEl>
                                          <p:spTgt spid="7">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animEffect transition="in" filter="fade">
                                      <p:cBhvr>
                                        <p:cTn id="63" dur="500"/>
                                        <p:tgtEl>
                                          <p:spTgt spid="7">
                                            <p:txEl>
                                              <p:pRg st="6" end="6"/>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
                                            <p:txEl>
                                              <p:pRg st="7" end="7"/>
                                            </p:txEl>
                                          </p:spTgt>
                                        </p:tgtEl>
                                        <p:attrNameLst>
                                          <p:attrName>style.visibility</p:attrName>
                                        </p:attrNameLst>
                                      </p:cBhvr>
                                      <p:to>
                                        <p:strVal val="visible"/>
                                      </p:to>
                                    </p:set>
                                    <p:animEffect transition="in" filter="fade">
                                      <p:cBhvr>
                                        <p:cTn id="66" dur="500"/>
                                        <p:tgtEl>
                                          <p:spTgt spid="7">
                                            <p:txEl>
                                              <p:pRg st="7" end="7"/>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
                                            <p:txEl>
                                              <p:pRg st="8" end="8"/>
                                            </p:txEl>
                                          </p:spTgt>
                                        </p:tgtEl>
                                        <p:attrNameLst>
                                          <p:attrName>style.visibility</p:attrName>
                                        </p:attrNameLst>
                                      </p:cBhvr>
                                      <p:to>
                                        <p:strVal val="visible"/>
                                      </p:to>
                                    </p:set>
                                    <p:animEffect transition="in" filter="fade">
                                      <p:cBhvr>
                                        <p:cTn id="69" dur="500"/>
                                        <p:tgtEl>
                                          <p:spTgt spid="7">
                                            <p:txEl>
                                              <p:pRg st="8" end="8"/>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
                                            <p:txEl>
                                              <p:pRg st="9" end="9"/>
                                            </p:txEl>
                                          </p:spTgt>
                                        </p:tgtEl>
                                        <p:attrNameLst>
                                          <p:attrName>style.visibility</p:attrName>
                                        </p:attrNameLst>
                                      </p:cBhvr>
                                      <p:to>
                                        <p:strVal val="visible"/>
                                      </p:to>
                                    </p:set>
                                    <p:animEffect transition="in" filter="fade">
                                      <p:cBhvr>
                                        <p:cTn id="7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66" y="1493047"/>
            <a:ext cx="4114800" cy="1320800"/>
          </a:xfrm>
        </p:spPr>
        <p:txBody>
          <a:bodyPr>
            <a:normAutofit fontScale="90000"/>
          </a:bodyPr>
          <a:lstStyle/>
          <a:p>
            <a:pPr algn="ctr"/>
            <a:r>
              <a:rPr lang="en-US" b="1" dirty="0">
                <a:solidFill>
                  <a:srgbClr val="663300"/>
                </a:solidFill>
              </a:rPr>
              <a:t>Connections to suspension-expulsion and equity??</a:t>
            </a:r>
          </a:p>
        </p:txBody>
      </p:sp>
      <p:pic>
        <p:nvPicPr>
          <p:cNvPr id="5" name="Content Placeholder 4"/>
          <p:cNvPicPr>
            <a:picLocks noGrp="1" noChangeAspect="1"/>
          </p:cNvPicPr>
          <p:nvPr>
            <p:ph idx="1"/>
          </p:nvPr>
        </p:nvPicPr>
        <p:blipFill>
          <a:blip r:embed="rId4"/>
          <a:stretch>
            <a:fillRect/>
          </a:stretch>
        </p:blipFill>
        <p:spPr>
          <a:xfrm>
            <a:off x="4987751" y="249936"/>
            <a:ext cx="3903524" cy="1708571"/>
          </a:xfrm>
          <a:prstGeom prst="rect">
            <a:avLst/>
          </a:prstGeom>
        </p:spPr>
      </p:pic>
      <p:pic>
        <p:nvPicPr>
          <p:cNvPr id="4" name="Picture 3"/>
          <p:cNvPicPr>
            <a:picLocks noChangeAspect="1"/>
          </p:cNvPicPr>
          <p:nvPr/>
        </p:nvPicPr>
        <p:blipFill>
          <a:blip r:embed="rId5"/>
          <a:stretch>
            <a:fillRect/>
          </a:stretch>
        </p:blipFill>
        <p:spPr>
          <a:xfrm>
            <a:off x="4987751" y="1958507"/>
            <a:ext cx="3903523" cy="437307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154" y="2667000"/>
            <a:ext cx="3926024" cy="3926024"/>
          </a:xfrm>
          <a:prstGeom prst="rect">
            <a:avLst/>
          </a:prstGeom>
          <a:ln w="88900" cap="sq" cmpd="thickThin">
            <a:solidFill>
              <a:srgbClr val="993300"/>
            </a:solidFill>
            <a:prstDash val="solid"/>
            <a:miter lim="800000"/>
          </a:ln>
          <a:effectLst>
            <a:innerShdw blurRad="76200">
              <a:srgbClr val="000000"/>
            </a:innerShdw>
          </a:effectLst>
        </p:spPr>
      </p:pic>
      <p:pic>
        <p:nvPicPr>
          <p:cNvPr id="10" name="Picture 9"/>
          <p:cNvPicPr>
            <a:picLocks noChangeAspect="1"/>
          </p:cNvPicPr>
          <p:nvPr/>
        </p:nvPicPr>
        <p:blipFill>
          <a:blip r:embed="rId7"/>
          <a:stretch>
            <a:fillRect/>
          </a:stretch>
        </p:blipFill>
        <p:spPr>
          <a:xfrm>
            <a:off x="0" y="36506"/>
            <a:ext cx="2523963" cy="1603387"/>
          </a:xfrm>
          <a:prstGeom prst="rect">
            <a:avLst/>
          </a:prstGeom>
        </p:spPr>
      </p:pic>
    </p:spTree>
    <p:custDataLst>
      <p:tags r:id="rId1"/>
    </p:custDataLst>
    <p:extLst>
      <p:ext uri="{BB962C8B-B14F-4D97-AF65-F5344CB8AC3E}">
        <p14:creationId xmlns:p14="http://schemas.microsoft.com/office/powerpoint/2010/main" val="175657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6347713" cy="1320800"/>
          </a:xfrm>
        </p:spPr>
        <p:txBody>
          <a:bodyPr>
            <a:normAutofit fontScale="90000"/>
          </a:bodyPr>
          <a:lstStyle/>
          <a:p>
            <a:r>
              <a:rPr lang="en-US" sz="3600" b="1" dirty="0">
                <a:solidFill>
                  <a:srgbClr val="663300"/>
                </a:solidFill>
                <a:latin typeface="Calibri" panose="020F0502020204030204" pitchFamily="34" charset="0"/>
              </a:rPr>
              <a:t>Culturally Responsive Practices</a:t>
            </a:r>
            <a:br>
              <a:rPr lang="en-US" sz="3600" b="1" dirty="0">
                <a:solidFill>
                  <a:srgbClr val="663300"/>
                </a:solidFill>
                <a:latin typeface="Calibri" panose="020F0502020204030204" pitchFamily="34" charset="0"/>
              </a:rPr>
            </a:br>
            <a:br>
              <a:rPr lang="en-US" sz="3600" b="1" dirty="0">
                <a:solidFill>
                  <a:srgbClr val="663300"/>
                </a:solidFill>
                <a:latin typeface="Calibri" panose="020F0502020204030204" pitchFamily="34" charset="0"/>
              </a:rPr>
            </a:br>
            <a:r>
              <a:rPr lang="en-US" sz="3600" b="1" dirty="0">
                <a:solidFill>
                  <a:srgbClr val="663300"/>
                </a:solidFill>
                <a:latin typeface="Calibri" panose="020F0502020204030204" pitchFamily="34" charset="0"/>
              </a:rPr>
              <a:t>Incorporate Early MTSS systems building and content training into STARS/QRIS under leadership and program practice arenas </a:t>
            </a:r>
            <a:br>
              <a:rPr lang="en-US" sz="3600" b="1" dirty="0">
                <a:solidFill>
                  <a:srgbClr val="663300"/>
                </a:solidFill>
                <a:latin typeface="Calibri" panose="020F0502020204030204" pitchFamily="34" charset="0"/>
              </a:rPr>
            </a:br>
            <a:endParaRPr lang="en-US" sz="3600" dirty="0">
              <a:solidFill>
                <a:srgbClr val="663300"/>
              </a:solidFill>
              <a:latin typeface="Calibri" panose="020F0502020204030204" pitchFamily="34" charset="0"/>
            </a:endParaRPr>
          </a:p>
        </p:txBody>
      </p:sp>
      <p:pic>
        <p:nvPicPr>
          <p:cNvPr id="5" name="Picture 4"/>
          <p:cNvPicPr>
            <a:picLocks noChangeAspect="1"/>
          </p:cNvPicPr>
          <p:nvPr/>
        </p:nvPicPr>
        <p:blipFill>
          <a:blip r:embed="rId3"/>
          <a:stretch>
            <a:fillRect/>
          </a:stretch>
        </p:blipFill>
        <p:spPr>
          <a:xfrm>
            <a:off x="228600" y="3429000"/>
            <a:ext cx="4318193" cy="2743200"/>
          </a:xfrm>
          <a:prstGeom prst="rect">
            <a:avLst/>
          </a:prstGeom>
        </p:spPr>
      </p:pic>
      <p:pic>
        <p:nvPicPr>
          <p:cNvPr id="6" name="Picture 5"/>
          <p:cNvPicPr>
            <a:picLocks noChangeAspect="1"/>
          </p:cNvPicPr>
          <p:nvPr/>
        </p:nvPicPr>
        <p:blipFill>
          <a:blip r:embed="rId4"/>
          <a:stretch>
            <a:fillRect/>
          </a:stretch>
        </p:blipFill>
        <p:spPr>
          <a:xfrm>
            <a:off x="3733800" y="4343400"/>
            <a:ext cx="3405188" cy="1362075"/>
          </a:xfrm>
          <a:prstGeom prst="rect">
            <a:avLst/>
          </a:prstGeom>
        </p:spPr>
      </p:pic>
    </p:spTree>
    <p:custDataLst>
      <p:tags r:id="rId1"/>
    </p:custDataLst>
    <p:extLst>
      <p:ext uri="{BB962C8B-B14F-4D97-AF65-F5344CB8AC3E}">
        <p14:creationId xmlns:p14="http://schemas.microsoft.com/office/powerpoint/2010/main" val="3377137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304800"/>
            <a:ext cx="6576312" cy="685800"/>
          </a:xfrm>
        </p:spPr>
        <p:txBody>
          <a:bodyPr/>
          <a:lstStyle/>
          <a:p>
            <a:r>
              <a:rPr lang="en-US" dirty="0"/>
              <a:t>Instructor Survey</a:t>
            </a:r>
          </a:p>
        </p:txBody>
      </p:sp>
      <p:sp>
        <p:nvSpPr>
          <p:cNvPr id="4" name="TextBox 3"/>
          <p:cNvSpPr txBox="1"/>
          <p:nvPr/>
        </p:nvSpPr>
        <p:spPr>
          <a:xfrm>
            <a:off x="381001" y="1066800"/>
            <a:ext cx="8001000" cy="5262979"/>
          </a:xfrm>
          <a:prstGeom prst="rect">
            <a:avLst/>
          </a:prstGeom>
          <a:noFill/>
        </p:spPr>
        <p:txBody>
          <a:bodyPr wrap="square" rtlCol="0">
            <a:spAutoFit/>
          </a:bodyPr>
          <a:lstStyle/>
          <a:p>
            <a:r>
              <a:rPr lang="en-US" sz="2400" b="1" dirty="0">
                <a:latin typeface="Calibri" panose="020F0502020204030204" pitchFamily="34" charset="0"/>
              </a:rPr>
              <a:t>We were interested in . . .</a:t>
            </a:r>
          </a:p>
          <a:p>
            <a:pPr marL="285750" indent="-285750">
              <a:buFont typeface="Arial" panose="020B0604020202020204" pitchFamily="34" charset="0"/>
              <a:buChar char="•"/>
            </a:pPr>
            <a:r>
              <a:rPr lang="en-US" sz="2400" dirty="0">
                <a:latin typeface="Calibri" panose="020F0502020204030204" pitchFamily="34" charset="0"/>
              </a:rPr>
              <a:t>What instructors knew</a:t>
            </a:r>
          </a:p>
          <a:p>
            <a:pPr marL="285750" indent="-285750">
              <a:buFont typeface="Arial" panose="020B0604020202020204" pitchFamily="34" charset="0"/>
              <a:buChar char="•"/>
            </a:pPr>
            <a:r>
              <a:rPr lang="en-US" sz="2400" dirty="0">
                <a:latin typeface="Calibri" panose="020F0502020204030204" pitchFamily="34" charset="0"/>
              </a:rPr>
              <a:t>What they wanted to know more about</a:t>
            </a:r>
          </a:p>
          <a:p>
            <a:pPr marL="285750" indent="-285750">
              <a:buFont typeface="Arial" panose="020B0604020202020204" pitchFamily="34" charset="0"/>
              <a:buChar char="•"/>
            </a:pPr>
            <a:r>
              <a:rPr lang="en-US" sz="2400" dirty="0">
                <a:latin typeface="Calibri" panose="020F0502020204030204" pitchFamily="34" charset="0"/>
              </a:rPr>
              <a:t>How much they were emphasizing each topic in their courses</a:t>
            </a:r>
          </a:p>
          <a:p>
            <a:pPr marL="285750" indent="-285750">
              <a:buFont typeface="Arial" panose="020B0604020202020204" pitchFamily="34" charset="0"/>
              <a:buChar char="•"/>
            </a:pPr>
            <a:r>
              <a:rPr lang="en-US" sz="2400" dirty="0">
                <a:latin typeface="Calibri" panose="020F0502020204030204" pitchFamily="34" charset="0"/>
              </a:rPr>
              <a:t>Instructor priority for receiving free resources</a:t>
            </a:r>
          </a:p>
          <a:p>
            <a:endParaRPr lang="en-US" sz="2400" dirty="0">
              <a:latin typeface="Calibri" panose="020F0502020204030204" pitchFamily="34" charset="0"/>
            </a:endParaRPr>
          </a:p>
          <a:p>
            <a:r>
              <a:rPr lang="en-US" sz="2400" b="1" dirty="0">
                <a:latin typeface="Calibri" panose="020F0502020204030204" pitchFamily="34" charset="0"/>
              </a:rPr>
              <a:t>We asked about . . .</a:t>
            </a:r>
          </a:p>
          <a:p>
            <a:pPr marL="285750" indent="-285750">
              <a:buFont typeface="Arial" panose="020B0604020202020204" pitchFamily="34" charset="0"/>
              <a:buChar char="•"/>
            </a:pPr>
            <a:r>
              <a:rPr lang="en-US" sz="2400" dirty="0">
                <a:latin typeface="Calibri" panose="020F0502020204030204" pitchFamily="34" charset="0"/>
              </a:rPr>
              <a:t>Domains of development</a:t>
            </a:r>
          </a:p>
          <a:p>
            <a:pPr marL="285750" indent="-285750">
              <a:buFont typeface="Arial" panose="020B0604020202020204" pitchFamily="34" charset="0"/>
              <a:buChar char="•"/>
            </a:pPr>
            <a:r>
              <a:rPr lang="en-US" sz="2400" dirty="0">
                <a:latin typeface="Calibri" panose="020F0502020204030204" pitchFamily="34" charset="0"/>
              </a:rPr>
              <a:t>Components of high quality teaching and learning </a:t>
            </a:r>
            <a:r>
              <a:rPr lang="en-US" sz="2400" b="1" dirty="0">
                <a:latin typeface="Calibri" panose="020F0502020204030204" pitchFamily="34" charset="0"/>
              </a:rPr>
              <a:t>for each and every child and their family</a:t>
            </a:r>
          </a:p>
          <a:p>
            <a:pPr marL="285750" indent="-285750">
              <a:buFont typeface="Arial" panose="020B0604020202020204" pitchFamily="34" charset="0"/>
              <a:buChar char="•"/>
            </a:pPr>
            <a:r>
              <a:rPr lang="en-US" sz="2400" dirty="0">
                <a:latin typeface="Calibri" panose="020F0502020204030204" pitchFamily="34" charset="0"/>
              </a:rPr>
              <a:t>Components of supporting the full participation of each child</a:t>
            </a:r>
          </a:p>
          <a:p>
            <a:pPr marL="285750" indent="-285750">
              <a:buFont typeface="Arial" panose="020B0604020202020204" pitchFamily="34" charset="0"/>
              <a:buChar char="•"/>
            </a:pPr>
            <a:r>
              <a:rPr lang="en-US" sz="2400" dirty="0">
                <a:latin typeface="Calibri" panose="020F0502020204030204" pitchFamily="34" charset="0"/>
              </a:rPr>
              <a:t>Vermont tools and quality frameworks</a:t>
            </a:r>
          </a:p>
        </p:txBody>
      </p:sp>
    </p:spTree>
    <p:custDataLst>
      <p:tags r:id="rId1"/>
    </p:custDataLst>
    <p:extLst>
      <p:ext uri="{BB962C8B-B14F-4D97-AF65-F5344CB8AC3E}">
        <p14:creationId xmlns:p14="http://schemas.microsoft.com/office/powerpoint/2010/main" val="2832656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1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0900"/>
            <a:ext cx="9144000" cy="5149850"/>
            <a:chOff x="0" y="-8467"/>
            <a:chExt cx="12192000" cy="6866467"/>
          </a:xfrm>
        </p:grpSpPr>
        <p:cxnSp>
          <p:nvCxnSpPr>
            <p:cNvPr id="11" name="Straight Connector 10"/>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08001" y="1314450"/>
            <a:ext cx="6447501" cy="990600"/>
          </a:xfrm>
        </p:spPr>
        <p:txBody>
          <a:bodyPr>
            <a:normAutofit/>
          </a:bodyPr>
          <a:lstStyle/>
          <a:p>
            <a:r>
              <a:rPr lang="en-US" b="1" dirty="0">
                <a:latin typeface="Calibri" panose="020F0502020204030204" pitchFamily="34" charset="0"/>
                <a:cs typeface="Calibri" panose="020F0502020204030204" pitchFamily="34" charset="0"/>
              </a:rPr>
              <a:t>Areas of </a:t>
            </a:r>
            <a:r>
              <a:rPr lang="en-US" b="1" dirty="0">
                <a:solidFill>
                  <a:schemeClr val="bg1"/>
                </a:solidFill>
                <a:latin typeface="Calibri" panose="020F0502020204030204" pitchFamily="34" charset="0"/>
                <a:cs typeface="Calibri" panose="020F0502020204030204" pitchFamily="34" charset="0"/>
              </a:rPr>
              <a:t>Highest </a:t>
            </a:r>
            <a:r>
              <a:rPr lang="en-US" b="1" dirty="0">
                <a:latin typeface="Calibri" panose="020F0502020204030204" pitchFamily="34" charset="0"/>
                <a:cs typeface="Calibri" panose="020F0502020204030204" pitchFamily="34" charset="0"/>
              </a:rPr>
              <a:t>Current Knowledge: Faculty and Instructors</a:t>
            </a:r>
          </a:p>
        </p:txBody>
      </p:sp>
      <p:sp>
        <p:nvSpPr>
          <p:cNvPr id="3" name="Content Placeholder 2"/>
          <p:cNvSpPr>
            <a:spLocks noGrp="1"/>
          </p:cNvSpPr>
          <p:nvPr>
            <p:ph idx="1"/>
          </p:nvPr>
        </p:nvSpPr>
        <p:spPr>
          <a:xfrm>
            <a:off x="508000" y="2477692"/>
            <a:ext cx="7039361" cy="2910580"/>
          </a:xfrm>
        </p:spPr>
        <p:txBody>
          <a:bodyPr>
            <a:normAutofit/>
          </a:bodyPr>
          <a:lstStyle/>
          <a:p>
            <a:r>
              <a:rPr lang="en-US" sz="3300" dirty="0">
                <a:solidFill>
                  <a:schemeClr val="bg1"/>
                </a:solidFill>
                <a:latin typeface="Calibri" panose="020F0502020204030204" pitchFamily="34" charset="0"/>
                <a:cs typeface="Calibri" panose="020F0502020204030204" pitchFamily="34" charset="0"/>
              </a:rPr>
              <a:t>Social-emotional development</a:t>
            </a:r>
          </a:p>
          <a:p>
            <a:r>
              <a:rPr lang="en-US" sz="3300" dirty="0">
                <a:solidFill>
                  <a:schemeClr val="bg1"/>
                </a:solidFill>
                <a:latin typeface="Calibri" panose="020F0502020204030204" pitchFamily="34" charset="0"/>
                <a:cs typeface="Calibri" panose="020F0502020204030204" pitchFamily="34" charset="0"/>
              </a:rPr>
              <a:t>Development of play and exploration</a:t>
            </a:r>
          </a:p>
          <a:p>
            <a:r>
              <a:rPr lang="en-US" sz="3300" dirty="0">
                <a:solidFill>
                  <a:schemeClr val="bg1"/>
                </a:solidFill>
                <a:latin typeface="Calibri" panose="020F0502020204030204" pitchFamily="34" charset="0"/>
                <a:cs typeface="Calibri" panose="020F0502020204030204" pitchFamily="34" charset="0"/>
              </a:rPr>
              <a:t>Development of literacy skills</a:t>
            </a:r>
          </a:p>
          <a:p>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254741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grpSp>
        <p:nvGrpSpPr>
          <p:cNvPr id="1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0900"/>
            <a:ext cx="9144000" cy="5149850"/>
            <a:chOff x="0" y="-8467"/>
            <a:chExt cx="12192000" cy="6866467"/>
          </a:xfrm>
        </p:grpSpPr>
        <p:cxnSp>
          <p:nvCxnSpPr>
            <p:cNvPr id="11" name="Straight Connector 10"/>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08001" y="1314450"/>
            <a:ext cx="6447501" cy="990600"/>
          </a:xfrm>
        </p:spPr>
        <p:txBody>
          <a:bodyPr>
            <a:normAutofit/>
          </a:bodyPr>
          <a:lstStyle/>
          <a:p>
            <a:r>
              <a:rPr lang="en-US" b="1" dirty="0">
                <a:latin typeface="Calibri" panose="020F0502020204030204" pitchFamily="34" charset="0"/>
                <a:cs typeface="Calibri" panose="020F0502020204030204" pitchFamily="34" charset="0"/>
              </a:rPr>
              <a:t>Areas of </a:t>
            </a:r>
            <a:r>
              <a:rPr lang="en-US" b="1" dirty="0">
                <a:solidFill>
                  <a:schemeClr val="bg1"/>
                </a:solidFill>
                <a:latin typeface="Calibri" panose="020F0502020204030204" pitchFamily="34" charset="0"/>
                <a:cs typeface="Calibri" panose="020F0502020204030204" pitchFamily="34" charset="0"/>
              </a:rPr>
              <a:t>Lowest </a:t>
            </a:r>
            <a:r>
              <a:rPr lang="en-US" b="1" dirty="0">
                <a:latin typeface="Calibri" panose="020F0502020204030204" pitchFamily="34" charset="0"/>
                <a:cs typeface="Calibri" panose="020F0502020204030204" pitchFamily="34" charset="0"/>
              </a:rPr>
              <a:t>Current Knowledge: Faculty and Instructors</a:t>
            </a:r>
          </a:p>
        </p:txBody>
      </p:sp>
      <p:sp>
        <p:nvSpPr>
          <p:cNvPr id="3" name="Content Placeholder 2"/>
          <p:cNvSpPr>
            <a:spLocks noGrp="1"/>
          </p:cNvSpPr>
          <p:nvPr>
            <p:ph idx="1"/>
          </p:nvPr>
        </p:nvSpPr>
        <p:spPr>
          <a:xfrm>
            <a:off x="508000" y="2477692"/>
            <a:ext cx="7039361" cy="2910580"/>
          </a:xfrm>
        </p:spPr>
        <p:txBody>
          <a:bodyPr>
            <a:normAutofit/>
          </a:bodyPr>
          <a:lstStyle/>
          <a:p>
            <a:pPr lvl="0">
              <a:buClr>
                <a:srgbClr val="90C226"/>
              </a:buClr>
            </a:pPr>
            <a:r>
              <a:rPr lang="en-US" sz="2800" dirty="0">
                <a:solidFill>
                  <a:schemeClr val="bg1"/>
                </a:solidFill>
                <a:latin typeface="Calibri" panose="020F0502020204030204" pitchFamily="34" charset="0"/>
                <a:cs typeface="Calibri" panose="020F0502020204030204" pitchFamily="34" charset="0"/>
              </a:rPr>
              <a:t>Development of language and literacy for children who are dual language learners</a:t>
            </a:r>
          </a:p>
          <a:p>
            <a:pPr lvl="0">
              <a:buClr>
                <a:srgbClr val="90C226"/>
              </a:buClr>
            </a:pPr>
            <a:r>
              <a:rPr lang="en-US" sz="2800" dirty="0">
                <a:solidFill>
                  <a:schemeClr val="bg1"/>
                </a:solidFill>
                <a:latin typeface="Calibri" panose="020F0502020204030204" pitchFamily="34" charset="0"/>
                <a:cs typeface="Calibri" panose="020F0502020204030204" pitchFamily="34" charset="0"/>
              </a:rPr>
              <a:t>DEC Recommended Practices for supporting children with disabilities</a:t>
            </a:r>
          </a:p>
          <a:p>
            <a:pPr lvl="0">
              <a:buClr>
                <a:srgbClr val="90C226"/>
              </a:buClr>
            </a:pPr>
            <a:r>
              <a:rPr lang="en-US" sz="2800" dirty="0">
                <a:solidFill>
                  <a:schemeClr val="bg1"/>
                </a:solidFill>
                <a:latin typeface="Calibri" panose="020F0502020204030204" pitchFamily="34" charset="0"/>
                <a:cs typeface="Calibri" panose="020F0502020204030204" pitchFamily="34" charset="0"/>
              </a:rPr>
              <a:t>Newer Vermont assessment tools (CLASS, R4K!S, TPOT, TPITOS, ICP, SSIS)</a:t>
            </a:r>
          </a:p>
          <a:p>
            <a:endParaRPr lang="en-US" sz="1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506413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grpSp>
        <p:nvGrpSpPr>
          <p:cNvPr id="1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0900"/>
            <a:ext cx="9144000" cy="5149850"/>
            <a:chOff x="0" y="-8467"/>
            <a:chExt cx="12192000" cy="6866467"/>
          </a:xfrm>
        </p:grpSpPr>
        <p:cxnSp>
          <p:nvCxnSpPr>
            <p:cNvPr id="11" name="Straight Connector 10"/>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08001" y="1314450"/>
            <a:ext cx="6447501" cy="586911"/>
          </a:xfrm>
        </p:spPr>
        <p:txBody>
          <a:bodyPr>
            <a:normAutofit/>
          </a:bodyPr>
          <a:lstStyle/>
          <a:p>
            <a:r>
              <a:rPr lang="en-US" sz="2800" b="1" dirty="0">
                <a:latin typeface="Calibri" panose="020F0502020204030204" pitchFamily="34" charset="0"/>
                <a:cs typeface="Calibri" panose="020F0502020204030204" pitchFamily="34" charset="0"/>
              </a:rPr>
              <a:t>Desire for </a:t>
            </a:r>
            <a:r>
              <a:rPr lang="en-US" sz="2800" b="1" dirty="0">
                <a:solidFill>
                  <a:schemeClr val="bg1"/>
                </a:solidFill>
                <a:latin typeface="Calibri" panose="020F0502020204030204" pitchFamily="34" charset="0"/>
                <a:cs typeface="Calibri" panose="020F0502020204030204" pitchFamily="34" charset="0"/>
              </a:rPr>
              <a:t>Greater</a:t>
            </a:r>
            <a:r>
              <a:rPr lang="en-US" sz="2800" b="1" dirty="0">
                <a:latin typeface="Calibri" panose="020F0502020204030204" pitchFamily="34" charset="0"/>
                <a:cs typeface="Calibri" panose="020F0502020204030204" pitchFamily="34" charset="0"/>
              </a:rPr>
              <a:t> Knowledge</a:t>
            </a:r>
          </a:p>
        </p:txBody>
      </p:sp>
      <p:sp>
        <p:nvSpPr>
          <p:cNvPr id="3" name="Content Placeholder 2"/>
          <p:cNvSpPr>
            <a:spLocks noGrp="1"/>
          </p:cNvSpPr>
          <p:nvPr>
            <p:ph idx="1"/>
          </p:nvPr>
        </p:nvSpPr>
        <p:spPr>
          <a:xfrm>
            <a:off x="508000" y="1907712"/>
            <a:ext cx="7039361" cy="3480560"/>
          </a:xfrm>
        </p:spPr>
        <p:txBody>
          <a:bodyPr>
            <a:normAutofit/>
          </a:bodyPr>
          <a:lstStyle/>
          <a:p>
            <a:r>
              <a:rPr lang="en-US" sz="2600" dirty="0">
                <a:solidFill>
                  <a:schemeClr val="bg1"/>
                </a:solidFill>
                <a:latin typeface="Calibri" panose="020F0502020204030204" pitchFamily="34" charset="0"/>
                <a:cs typeface="Calibri" panose="020F0502020204030204" pitchFamily="34" charset="0"/>
              </a:rPr>
              <a:t>How a child’s racial/ethnic identity development impacts their learning and development</a:t>
            </a:r>
          </a:p>
          <a:p>
            <a:r>
              <a:rPr lang="en-US" sz="2600" dirty="0">
                <a:solidFill>
                  <a:schemeClr val="bg1"/>
                </a:solidFill>
                <a:latin typeface="Calibri" panose="020F0502020204030204" pitchFamily="34" charset="0"/>
                <a:cs typeface="Calibri" panose="020F0502020204030204" pitchFamily="34" charset="0"/>
              </a:rPr>
              <a:t>How a child’s cultural identity development impacts their learning and development</a:t>
            </a:r>
          </a:p>
          <a:p>
            <a:r>
              <a:rPr lang="en-US" sz="2600" dirty="0">
                <a:solidFill>
                  <a:schemeClr val="bg1"/>
                </a:solidFill>
                <a:latin typeface="Calibri" panose="020F0502020204030204" pitchFamily="34" charset="0"/>
                <a:cs typeface="Calibri" panose="020F0502020204030204" pitchFamily="34" charset="0"/>
              </a:rPr>
              <a:t>Supporting children who are dual language learners</a:t>
            </a:r>
          </a:p>
          <a:p>
            <a:r>
              <a:rPr lang="en-US" sz="2600" dirty="0">
                <a:solidFill>
                  <a:schemeClr val="bg1"/>
                </a:solidFill>
                <a:latin typeface="Calibri" panose="020F0502020204030204" pitchFamily="34" charset="0"/>
                <a:cs typeface="Calibri" panose="020F0502020204030204" pitchFamily="34" charset="0"/>
              </a:rPr>
              <a:t>Supporting children with disabilities</a:t>
            </a:r>
          </a:p>
          <a:p>
            <a:endParaRPr lang="en-US" sz="2400" dirty="0">
              <a:solidFill>
                <a:schemeClr val="tx1"/>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202785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1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0900"/>
            <a:ext cx="9144000" cy="5149850"/>
            <a:chOff x="0" y="-8467"/>
            <a:chExt cx="12192000" cy="6866467"/>
          </a:xfrm>
        </p:grpSpPr>
        <p:cxnSp>
          <p:nvCxnSpPr>
            <p:cNvPr id="11" name="Straight Connector 10"/>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68275" y="218448"/>
            <a:ext cx="6447501" cy="550764"/>
          </a:xfrm>
        </p:spPr>
        <p:txBody>
          <a:bodyPr>
            <a:normAutofit/>
          </a:bodyPr>
          <a:lstStyle/>
          <a:p>
            <a:r>
              <a:rPr lang="en-US" b="1" dirty="0">
                <a:latin typeface="Calibri" panose="020F0502020204030204" pitchFamily="34" charset="0"/>
                <a:cs typeface="Calibri" panose="020F0502020204030204" pitchFamily="34" charset="0"/>
              </a:rPr>
              <a:t>Current Level of </a:t>
            </a:r>
            <a:r>
              <a:rPr lang="en-US" b="1" dirty="0">
                <a:solidFill>
                  <a:schemeClr val="bg1"/>
                </a:solidFill>
                <a:latin typeface="Calibri" panose="020F0502020204030204" pitchFamily="34" charset="0"/>
                <a:cs typeface="Calibri" panose="020F0502020204030204" pitchFamily="34" charset="0"/>
              </a:rPr>
              <a:t>Emphasis </a:t>
            </a:r>
            <a:r>
              <a:rPr lang="en-US" b="1" dirty="0">
                <a:latin typeface="Calibri" panose="020F0502020204030204" pitchFamily="34" charset="0"/>
                <a:cs typeface="Calibri" panose="020F0502020204030204" pitchFamily="34" charset="0"/>
              </a:rPr>
              <a:t>in Courses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9084308"/>
              </p:ext>
            </p:extLst>
          </p:nvPr>
        </p:nvGraphicFramePr>
        <p:xfrm>
          <a:off x="236306" y="838200"/>
          <a:ext cx="8679093" cy="6217920"/>
        </p:xfrm>
        <a:graphic>
          <a:graphicData uri="http://schemas.openxmlformats.org/drawingml/2006/table">
            <a:tbl>
              <a:tblPr firstRow="1" bandRow="1">
                <a:tableStyleId>{5C22544A-7EE6-4342-B048-85BDC9FD1C3A}</a:tableStyleId>
              </a:tblPr>
              <a:tblGrid>
                <a:gridCol w="1566423">
                  <a:extLst>
                    <a:ext uri="{9D8B030D-6E8A-4147-A177-3AD203B41FA5}">
                      <a16:colId xmlns:a16="http://schemas.microsoft.com/office/drawing/2014/main" val="20000"/>
                    </a:ext>
                  </a:extLst>
                </a:gridCol>
                <a:gridCol w="2133800">
                  <a:extLst>
                    <a:ext uri="{9D8B030D-6E8A-4147-A177-3AD203B41FA5}">
                      <a16:colId xmlns:a16="http://schemas.microsoft.com/office/drawing/2014/main" val="20001"/>
                    </a:ext>
                  </a:extLst>
                </a:gridCol>
                <a:gridCol w="4978870">
                  <a:extLst>
                    <a:ext uri="{9D8B030D-6E8A-4147-A177-3AD203B41FA5}">
                      <a16:colId xmlns:a16="http://schemas.microsoft.com/office/drawing/2014/main" val="20002"/>
                    </a:ext>
                  </a:extLst>
                </a:gridCol>
              </a:tblGrid>
              <a:tr h="492760">
                <a:tc>
                  <a:txBody>
                    <a:bodyPr/>
                    <a:lstStyle/>
                    <a:p>
                      <a:pPr algn="ctr"/>
                      <a:r>
                        <a:rPr lang="en-US" sz="2800" dirty="0">
                          <a:latin typeface="Calibri" panose="020F0502020204030204" pitchFamily="34" charset="0"/>
                        </a:rPr>
                        <a:t>Audience</a:t>
                      </a:r>
                    </a:p>
                  </a:txBody>
                  <a:tcPr/>
                </a:tc>
                <a:tc>
                  <a:txBody>
                    <a:bodyPr/>
                    <a:lstStyle/>
                    <a:p>
                      <a:pPr algn="ctr"/>
                      <a:r>
                        <a:rPr lang="en-US" sz="2800" dirty="0">
                          <a:latin typeface="Calibri" panose="020F0502020204030204" pitchFamily="34" charset="0"/>
                        </a:rPr>
                        <a:t>High</a:t>
                      </a:r>
                    </a:p>
                  </a:txBody>
                  <a:tcPr/>
                </a:tc>
                <a:tc>
                  <a:txBody>
                    <a:bodyPr/>
                    <a:lstStyle/>
                    <a:p>
                      <a:pPr algn="ctr"/>
                      <a:r>
                        <a:rPr lang="en-US" sz="2800" dirty="0">
                          <a:latin typeface="Calibri" panose="020F0502020204030204" pitchFamily="34" charset="0"/>
                        </a:rPr>
                        <a:t>Low</a:t>
                      </a:r>
                    </a:p>
                  </a:txBody>
                  <a:tcPr/>
                </a:tc>
                <a:extLst>
                  <a:ext uri="{0D108BD9-81ED-4DB2-BD59-A6C34878D82A}">
                    <a16:rowId xmlns:a16="http://schemas.microsoft.com/office/drawing/2014/main" val="10000"/>
                  </a:ext>
                </a:extLst>
              </a:tr>
              <a:tr h="5420361">
                <a:tc>
                  <a:txBody>
                    <a:bodyPr/>
                    <a:lstStyle/>
                    <a:p>
                      <a:pPr algn="ctr"/>
                      <a:endParaRPr lang="en-US" sz="2400" dirty="0">
                        <a:solidFill>
                          <a:schemeClr val="bg1"/>
                        </a:solidFill>
                        <a:latin typeface="Calibri" panose="020F0502020204030204" pitchFamily="34" charset="0"/>
                      </a:endParaRPr>
                    </a:p>
                    <a:p>
                      <a:pPr algn="ctr"/>
                      <a:endParaRPr lang="en-US" sz="2400" dirty="0">
                        <a:solidFill>
                          <a:schemeClr val="bg1"/>
                        </a:solidFill>
                        <a:latin typeface="Calibri" panose="020F0502020204030204" pitchFamily="34" charset="0"/>
                      </a:endParaRPr>
                    </a:p>
                    <a:p>
                      <a:pPr algn="ctr"/>
                      <a:r>
                        <a:rPr lang="en-US" sz="2400" dirty="0">
                          <a:solidFill>
                            <a:schemeClr val="bg1"/>
                          </a:solidFill>
                          <a:latin typeface="Calibri" panose="020F0502020204030204" pitchFamily="34" charset="0"/>
                        </a:rPr>
                        <a:t>Faculty and </a:t>
                      </a:r>
                      <a:r>
                        <a:rPr lang="en-US" sz="2400" baseline="0" dirty="0">
                          <a:solidFill>
                            <a:schemeClr val="bg1"/>
                          </a:solidFill>
                          <a:latin typeface="Calibri" panose="020F0502020204030204" pitchFamily="34" charset="0"/>
                        </a:rPr>
                        <a:t> Instructors</a:t>
                      </a:r>
                      <a:endParaRPr lang="en-US" sz="2400" dirty="0">
                        <a:solidFill>
                          <a:schemeClr val="bg1"/>
                        </a:solidFill>
                        <a:latin typeface="Calibri" panose="020F0502020204030204" pitchFamily="34" charset="0"/>
                      </a:endParaRPr>
                    </a:p>
                  </a:txBody>
                  <a:tcPr/>
                </a:tc>
                <a:tc>
                  <a:txBody>
                    <a:bodyPr/>
                    <a:lstStyle/>
                    <a:p>
                      <a:pPr algn="ctr"/>
                      <a:endParaRPr lang="en-US" sz="2000" dirty="0">
                        <a:latin typeface="Calibri" panose="020F0502020204030204" pitchFamily="34" charset="0"/>
                      </a:endParaRPr>
                    </a:p>
                    <a:p>
                      <a:pPr algn="ctr"/>
                      <a:endParaRPr lang="en-US" sz="2400" dirty="0">
                        <a:latin typeface="Calibri" panose="020F0502020204030204" pitchFamily="34" charset="0"/>
                      </a:endParaRPr>
                    </a:p>
                    <a:p>
                      <a:pPr algn="ctr"/>
                      <a:r>
                        <a:rPr lang="en-US" sz="2400" dirty="0">
                          <a:latin typeface="Calibri" panose="020F0502020204030204" pitchFamily="34" charset="0"/>
                        </a:rPr>
                        <a:t>Social and emotional</a:t>
                      </a:r>
                      <a:r>
                        <a:rPr lang="en-US" sz="2400" baseline="0" dirty="0">
                          <a:latin typeface="Calibri" panose="020F0502020204030204" pitchFamily="34" charset="0"/>
                        </a:rPr>
                        <a:t> development</a:t>
                      </a:r>
                      <a:endParaRPr lang="en-US" sz="2400" dirty="0">
                        <a:latin typeface="Calibri" panose="020F0502020204030204" pitchFamily="34" charset="0"/>
                      </a:endParaRPr>
                    </a:p>
                  </a:txBody>
                  <a:tcPr/>
                </a:tc>
                <a:tc>
                  <a:txBody>
                    <a:bodyPr/>
                    <a:lstStyle/>
                    <a:p>
                      <a:pPr marL="285750" indent="-285750">
                        <a:buFont typeface="Arial" panose="020B0604020202020204" pitchFamily="34" charset="0"/>
                        <a:buChar char="•"/>
                      </a:pPr>
                      <a:r>
                        <a:rPr lang="en-US" sz="2400" dirty="0">
                          <a:latin typeface="Calibri" panose="020F0502020204030204" pitchFamily="34" charset="0"/>
                        </a:rPr>
                        <a:t>Supporting children who are dual language learners</a:t>
                      </a:r>
                    </a:p>
                    <a:p>
                      <a:pPr marL="285750" indent="-285750">
                        <a:buFont typeface="Arial" panose="020B0604020202020204" pitchFamily="34" charset="0"/>
                        <a:buChar char="•"/>
                      </a:pPr>
                      <a:endParaRPr lang="en-US" sz="2000" dirty="0">
                        <a:latin typeface="Calibri" panose="020F0502020204030204" pitchFamily="34" charset="0"/>
                      </a:endParaRPr>
                    </a:p>
                    <a:p>
                      <a:pPr marL="285750" indent="-285750">
                        <a:buFont typeface="Arial" panose="020B0604020202020204" pitchFamily="34" charset="0"/>
                        <a:buChar char="•"/>
                      </a:pPr>
                      <a:r>
                        <a:rPr lang="en-US" sz="2400" kern="1200" dirty="0">
                          <a:solidFill>
                            <a:schemeClr val="dk1"/>
                          </a:solidFill>
                          <a:effectLst/>
                          <a:latin typeface="Calibri" panose="020F0502020204030204" pitchFamily="34" charset="0"/>
                          <a:ea typeface="+mn-ea"/>
                          <a:cs typeface="+mn-cs"/>
                        </a:rPr>
                        <a:t>How to develop, implement, and evaluate experiences and practices to support the needs of young children who are </a:t>
                      </a:r>
                      <a:r>
                        <a:rPr lang="en-US" sz="2400" b="1" kern="1200" dirty="0">
                          <a:solidFill>
                            <a:schemeClr val="dk1"/>
                          </a:solidFill>
                          <a:effectLst/>
                          <a:latin typeface="Calibri" panose="020F0502020204030204" pitchFamily="34" charset="0"/>
                          <a:ea typeface="+mn-ea"/>
                          <a:cs typeface="+mn-cs"/>
                        </a:rPr>
                        <a:t>culturally, racially, and ethnically diverse</a:t>
                      </a:r>
                    </a:p>
                    <a:p>
                      <a:pPr marL="0" indent="0">
                        <a:buFont typeface="Arial" panose="020B0604020202020204" pitchFamily="34" charset="0"/>
                        <a:buNone/>
                      </a:pPr>
                      <a:endParaRPr lang="en-US" sz="2000" b="1" kern="1200" dirty="0">
                        <a:solidFill>
                          <a:schemeClr val="dk1"/>
                        </a:solidFill>
                        <a:effectLst/>
                        <a:latin typeface="Calibri" panose="020F0502020204030204" pitchFamily="34" charset="0"/>
                        <a:ea typeface="+mn-ea"/>
                        <a:cs typeface="+mn-cs"/>
                      </a:endParaRPr>
                    </a:p>
                    <a:p>
                      <a:pPr marL="285750" indent="-285750">
                        <a:buFont typeface="Arial" panose="020B0604020202020204" pitchFamily="34" charset="0"/>
                        <a:buChar char="•"/>
                      </a:pPr>
                      <a:r>
                        <a:rPr lang="en-US" sz="2400" kern="1200" dirty="0">
                          <a:solidFill>
                            <a:schemeClr val="dk1"/>
                          </a:solidFill>
                          <a:effectLst/>
                          <a:latin typeface="Calibri" panose="020F0502020204030204" pitchFamily="34" charset="0"/>
                          <a:ea typeface="+mn-ea"/>
                          <a:cs typeface="+mn-cs"/>
                        </a:rPr>
                        <a:t>The DEC Recommended Practices for supporting children </a:t>
                      </a:r>
                      <a:r>
                        <a:rPr lang="en-US" sz="2400" b="1" kern="1200" dirty="0">
                          <a:solidFill>
                            <a:schemeClr val="dk1"/>
                          </a:solidFill>
                          <a:effectLst/>
                          <a:latin typeface="Calibri" panose="020F0502020204030204" pitchFamily="34" charset="0"/>
                          <a:ea typeface="+mn-ea"/>
                          <a:cs typeface="+mn-cs"/>
                        </a:rPr>
                        <a:t>with disabilities</a:t>
                      </a:r>
                    </a:p>
                    <a:p>
                      <a:pPr marL="285750" indent="-285750">
                        <a:buFont typeface="Arial" panose="020B0604020202020204" pitchFamily="34" charset="0"/>
                        <a:buChar char="•"/>
                      </a:pPr>
                      <a:endParaRPr lang="en-US" sz="2000" b="1" kern="1200" dirty="0">
                        <a:solidFill>
                          <a:schemeClr val="dk1"/>
                        </a:solidFill>
                        <a:effectLst/>
                        <a:latin typeface="Calibri" panose="020F0502020204030204" pitchFamily="34" charset="0"/>
                        <a:ea typeface="+mn-ea"/>
                        <a:cs typeface="+mn-cs"/>
                      </a:endParaRPr>
                    </a:p>
                    <a:p>
                      <a:pPr marL="285750" indent="-285750">
                        <a:buFont typeface="Arial" panose="020B0604020202020204" pitchFamily="34" charset="0"/>
                        <a:buChar char="•"/>
                      </a:pPr>
                      <a:r>
                        <a:rPr lang="en-US" sz="2400" i="0" kern="1200" dirty="0">
                          <a:solidFill>
                            <a:schemeClr val="dk1"/>
                          </a:solidFill>
                          <a:effectLst/>
                          <a:latin typeface="Calibri" panose="020F0502020204030204" pitchFamily="34" charset="0"/>
                          <a:ea typeface="+mn-ea"/>
                          <a:cs typeface="+mn-cs"/>
                        </a:rPr>
                        <a:t>Development of math and science concepts</a:t>
                      </a:r>
                    </a:p>
                    <a:p>
                      <a:pPr marL="0" indent="0">
                        <a:buFont typeface="Arial" panose="020B0604020202020204" pitchFamily="34" charset="0"/>
                        <a:buNone/>
                      </a:pPr>
                      <a:endParaRPr lang="en-US" sz="2000" i="0" kern="1200" dirty="0">
                        <a:solidFill>
                          <a:schemeClr val="dk1"/>
                        </a:solidFill>
                        <a:effectLst/>
                        <a:latin typeface="Calibri" panose="020F0502020204030204" pitchFamily="34" charset="0"/>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1294569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1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0900"/>
            <a:ext cx="9144000" cy="5149850"/>
            <a:chOff x="0" y="-8467"/>
            <a:chExt cx="12192000" cy="6866467"/>
          </a:xfrm>
        </p:grpSpPr>
        <p:cxnSp>
          <p:nvCxnSpPr>
            <p:cNvPr id="11" name="Straight Connector 10"/>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68275" y="218448"/>
            <a:ext cx="6447501" cy="550764"/>
          </a:xfrm>
        </p:spPr>
        <p:txBody>
          <a:bodyPr>
            <a:normAutofit/>
          </a:bodyPr>
          <a:lstStyle/>
          <a:p>
            <a:r>
              <a:rPr lang="en-US" b="1" dirty="0">
                <a:latin typeface="Calibri" panose="020F0502020204030204" pitchFamily="34" charset="0"/>
                <a:cs typeface="Calibri" panose="020F0502020204030204" pitchFamily="34" charset="0"/>
              </a:rPr>
              <a:t>Responding to the Instructor Survey</a:t>
            </a:r>
          </a:p>
        </p:txBody>
      </p:sp>
      <p:sp>
        <p:nvSpPr>
          <p:cNvPr id="3" name="Content Placeholder 2"/>
          <p:cNvSpPr>
            <a:spLocks noGrp="1"/>
          </p:cNvSpPr>
          <p:nvPr>
            <p:ph idx="1"/>
          </p:nvPr>
        </p:nvSpPr>
        <p:spPr>
          <a:xfrm>
            <a:off x="336550" y="857250"/>
            <a:ext cx="8502650" cy="5772150"/>
          </a:xfrm>
        </p:spPr>
        <p:txBody>
          <a:bodyPr/>
          <a:lstStyle/>
          <a:p>
            <a:r>
              <a:rPr lang="en-US" sz="2400" dirty="0">
                <a:solidFill>
                  <a:schemeClr val="bg1"/>
                </a:solidFill>
                <a:latin typeface="Calibri" panose="020F0502020204030204" pitchFamily="34" charset="0"/>
              </a:rPr>
              <a:t>Vermont Resource Collections</a:t>
            </a:r>
          </a:p>
          <a:p>
            <a:r>
              <a:rPr lang="en-US" sz="2400" dirty="0">
                <a:solidFill>
                  <a:schemeClr val="bg1"/>
                </a:solidFill>
                <a:latin typeface="Calibri" panose="020F0502020204030204" pitchFamily="34" charset="0"/>
              </a:rPr>
              <a:t>The Right Stuff</a:t>
            </a:r>
          </a:p>
          <a:p>
            <a:endParaRPr lang="en-US" dirty="0"/>
          </a:p>
        </p:txBody>
      </p:sp>
      <p:pic>
        <p:nvPicPr>
          <p:cNvPr id="4" name="Picture 3"/>
          <p:cNvPicPr>
            <a:picLocks noChangeAspect="1"/>
          </p:cNvPicPr>
          <p:nvPr/>
        </p:nvPicPr>
        <p:blipFill>
          <a:blip r:embed="rId2"/>
          <a:stretch>
            <a:fillRect/>
          </a:stretch>
        </p:blipFill>
        <p:spPr>
          <a:xfrm>
            <a:off x="1222314" y="1752600"/>
            <a:ext cx="7562973" cy="4742768"/>
          </a:xfrm>
          <a:prstGeom prst="rect">
            <a:avLst/>
          </a:prstGeom>
        </p:spPr>
      </p:pic>
    </p:spTree>
    <p:extLst>
      <p:ext uri="{BB962C8B-B14F-4D97-AF65-F5344CB8AC3E}">
        <p14:creationId xmlns:p14="http://schemas.microsoft.com/office/powerpoint/2010/main" val="142008614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1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0900"/>
            <a:ext cx="9144000" cy="5149850"/>
            <a:chOff x="0" y="-8467"/>
            <a:chExt cx="12192000" cy="6866467"/>
          </a:xfrm>
        </p:grpSpPr>
        <p:cxnSp>
          <p:nvCxnSpPr>
            <p:cNvPr id="11" name="Straight Connector 10"/>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68275" y="218448"/>
            <a:ext cx="6447501" cy="550764"/>
          </a:xfrm>
        </p:spPr>
        <p:txBody>
          <a:bodyPr>
            <a:normAutofit/>
          </a:bodyPr>
          <a:lstStyle/>
          <a:p>
            <a:r>
              <a:rPr lang="en-US" b="1" dirty="0">
                <a:latin typeface="Calibri" panose="020F0502020204030204" pitchFamily="34" charset="0"/>
                <a:cs typeface="Calibri" panose="020F0502020204030204" pitchFamily="34" charset="0"/>
              </a:rPr>
              <a:t>Responding to the Instructor Survey</a:t>
            </a:r>
          </a:p>
        </p:txBody>
      </p:sp>
      <p:pic>
        <p:nvPicPr>
          <p:cNvPr id="5" name="Picture 4"/>
          <p:cNvPicPr>
            <a:picLocks noChangeAspect="1"/>
          </p:cNvPicPr>
          <p:nvPr/>
        </p:nvPicPr>
        <p:blipFill>
          <a:blip r:embed="rId3"/>
          <a:stretch>
            <a:fillRect/>
          </a:stretch>
        </p:blipFill>
        <p:spPr>
          <a:xfrm>
            <a:off x="57638" y="805660"/>
            <a:ext cx="9083980" cy="4343400"/>
          </a:xfrm>
          <a:prstGeom prst="rect">
            <a:avLst/>
          </a:prstGeom>
        </p:spPr>
      </p:pic>
      <p:sp>
        <p:nvSpPr>
          <p:cNvPr id="21" name="TextBox 20"/>
          <p:cNvSpPr txBox="1"/>
          <p:nvPr/>
        </p:nvSpPr>
        <p:spPr>
          <a:xfrm>
            <a:off x="1131076" y="5555460"/>
            <a:ext cx="7728197" cy="584775"/>
          </a:xfrm>
          <a:prstGeom prst="rect">
            <a:avLst/>
          </a:prstGeom>
          <a:solidFill>
            <a:srgbClr val="FFFF00"/>
          </a:solidFill>
        </p:spPr>
        <p:txBody>
          <a:bodyPr wrap="square" rtlCol="0">
            <a:spAutoFit/>
          </a:bodyPr>
          <a:lstStyle/>
          <a:p>
            <a:r>
              <a:rPr lang="en-US" sz="3200" b="1" dirty="0">
                <a:solidFill>
                  <a:schemeClr val="bg1"/>
                </a:solidFill>
                <a:latin typeface="Calibri" panose="020F0502020204030204" pitchFamily="34" charset="0"/>
              </a:rPr>
              <a:t>Syllabus Review and Technical Assistance</a:t>
            </a:r>
          </a:p>
        </p:txBody>
      </p:sp>
    </p:spTree>
    <p:extLst>
      <p:ext uri="{BB962C8B-B14F-4D97-AF65-F5344CB8AC3E}">
        <p14:creationId xmlns:p14="http://schemas.microsoft.com/office/powerpoint/2010/main" val="22528461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95053339"/>
              </p:ext>
            </p:extLst>
          </p:nvPr>
        </p:nvGraphicFramePr>
        <p:xfrm>
          <a:off x="-29705" y="609600"/>
          <a:ext cx="7467600" cy="523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20353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pPr>
              <a:lnSpc>
                <a:spcPts val="1350"/>
              </a:lnSpc>
            </a:pPr>
            <a:r>
              <a:rPr lang="en-US" dirty="0"/>
              <a:t>Robyn Lopez Melton</a:t>
            </a:r>
          </a:p>
          <a:p>
            <a:pPr>
              <a:lnSpc>
                <a:spcPts val="1350"/>
              </a:lnSpc>
            </a:pPr>
            <a:r>
              <a:rPr lang="en-US" u="sng" dirty="0">
                <a:hlinkClick r:id="rId3"/>
              </a:rPr>
              <a:t>meltonr@wou.edu</a:t>
            </a:r>
            <a:endParaRPr lang="en-US" dirty="0"/>
          </a:p>
        </p:txBody>
      </p:sp>
      <p:pic>
        <p:nvPicPr>
          <p:cNvPr id="7" name="Picture 6" descr="https://3984670a8111365add13-6728e7c952118b70f16620a9fc754159.ssl.cf1.rackcdn.com/materials/trilogo2015_Sep_1_2015-21_30_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9298" y="2558035"/>
            <a:ext cx="1411104" cy="103987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5"/>
          <a:stretch>
            <a:fillRect/>
          </a:stretch>
        </p:blipFill>
        <p:spPr>
          <a:xfrm>
            <a:off x="5879483" y="2934916"/>
            <a:ext cx="2528535" cy="662998"/>
          </a:xfrm>
          <a:prstGeom prst="rect">
            <a:avLst/>
          </a:prstGeo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41624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Oregon Spark Basics</a:t>
            </a:r>
          </a:p>
        </p:txBody>
      </p:sp>
      <p:sp>
        <p:nvSpPr>
          <p:cNvPr id="6" name="Content Placeholder 5"/>
          <p:cNvSpPr>
            <a:spLocks noGrp="1"/>
          </p:cNvSpPr>
          <p:nvPr>
            <p:ph idx="1"/>
          </p:nvPr>
        </p:nvSpPr>
        <p:spPr/>
        <p:txBody>
          <a:bodyPr/>
          <a:lstStyle/>
          <a:p>
            <a:r>
              <a:rPr lang="en-US" dirty="0"/>
              <a:t>2</a:t>
            </a:r>
            <a:r>
              <a:rPr lang="en-US" baseline="30000" dirty="0"/>
              <a:t>nd</a:t>
            </a:r>
            <a:r>
              <a:rPr lang="en-US" dirty="0"/>
              <a:t> Round RTT State</a:t>
            </a:r>
          </a:p>
          <a:p>
            <a:r>
              <a:rPr lang="en-US" dirty="0"/>
              <a:t>Regional Field test 2013—Statewide Field Test 2014</a:t>
            </a:r>
          </a:p>
          <a:p>
            <a:r>
              <a:rPr lang="en-US" dirty="0"/>
              <a:t>5 Tiers—Building Block—Portfolio Based </a:t>
            </a:r>
          </a:p>
          <a:p>
            <a:r>
              <a:rPr lang="en-US" dirty="0"/>
              <a:t>Currently available in 3 Languages (Russian, Spanish, English)</a:t>
            </a:r>
          </a:p>
        </p:txBody>
      </p:sp>
    </p:spTree>
    <p:extLst>
      <p:ext uri="{BB962C8B-B14F-4D97-AF65-F5344CB8AC3E}">
        <p14:creationId xmlns:p14="http://schemas.microsoft.com/office/powerpoint/2010/main" val="8494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884" b="12884"/>
          <a:stretch>
            <a:fillRect/>
          </a:stretch>
        </p:blipFill>
        <p:spPr/>
      </p:pic>
      <p:sp>
        <p:nvSpPr>
          <p:cNvPr id="2" name="Title 1"/>
          <p:cNvSpPr>
            <a:spLocks noGrp="1"/>
          </p:cNvSpPr>
          <p:nvPr>
            <p:ph type="title"/>
          </p:nvPr>
        </p:nvSpPr>
        <p:spPr/>
        <p:txBody>
          <a:bodyPr/>
          <a:lstStyle/>
          <a:p>
            <a:r>
              <a:rPr lang="en-US" dirty="0"/>
              <a:t>Opportunity</a:t>
            </a:r>
          </a:p>
        </p:txBody>
      </p:sp>
      <p:sp>
        <p:nvSpPr>
          <p:cNvPr id="6" name="Text Placeholder 5"/>
          <p:cNvSpPr>
            <a:spLocks noGrp="1"/>
          </p:cNvSpPr>
          <p:nvPr>
            <p:ph type="body" sz="half" idx="11"/>
          </p:nvPr>
        </p:nvSpPr>
        <p:spPr/>
        <p:txBody>
          <a:bodyPr anchor="ctr" anchorCtr="0"/>
          <a:lstStyle/>
          <a:p>
            <a:endParaRPr lang="en-US" dirty="0"/>
          </a:p>
          <a:p>
            <a:endParaRPr lang="en-US" dirty="0"/>
          </a:p>
          <a:p>
            <a:endParaRPr lang="en-US" dirty="0"/>
          </a:p>
          <a:p>
            <a:r>
              <a:rPr lang="en-US" dirty="0"/>
              <a:t>Revision process gives us a chance to do right by Oregon’s children and families</a:t>
            </a:r>
          </a:p>
          <a:p>
            <a:endParaRPr lang="en-US" dirty="0"/>
          </a:p>
          <a:p>
            <a:endParaRPr lang="en-US" dirty="0"/>
          </a:p>
          <a:p>
            <a:r>
              <a:rPr lang="en-US" sz="900" dirty="0"/>
              <a:t>Photo credit: Amy </a:t>
            </a:r>
            <a:r>
              <a:rPr lang="en-US" sz="900" dirty="0" err="1"/>
              <a:t>Rizo</a:t>
            </a:r>
            <a:endParaRPr lang="en-US" sz="900" dirty="0"/>
          </a:p>
        </p:txBody>
      </p:sp>
    </p:spTree>
    <p:extLst>
      <p:ext uri="{BB962C8B-B14F-4D97-AF65-F5344CB8AC3E}">
        <p14:creationId xmlns:p14="http://schemas.microsoft.com/office/powerpoint/2010/main" val="1783507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1628298"/>
            <a:ext cx="4499942" cy="2987928"/>
          </a:xfrm>
        </p:spPr>
        <p:txBody>
          <a:bodyPr/>
          <a:lstStyle/>
          <a:p>
            <a:br>
              <a:rPr lang="en-US" sz="4500" dirty="0"/>
            </a:br>
            <a:br>
              <a:rPr lang="en-US" sz="4500" dirty="0"/>
            </a:br>
            <a:r>
              <a:rPr lang="en-US" sz="4500" dirty="0"/>
              <a:t>New direction means a new vision</a:t>
            </a:r>
            <a:r>
              <a:rPr lang="is-IS" sz="4500" dirty="0"/>
              <a:t>…</a:t>
            </a:r>
            <a:endParaRPr lang="en-US" sz="4500" dirty="0"/>
          </a:p>
        </p:txBody>
      </p:sp>
      <p:sp>
        <p:nvSpPr>
          <p:cNvPr id="6" name="Text Placeholder 5"/>
          <p:cNvSpPr>
            <a:spLocks noGrp="1"/>
          </p:cNvSpPr>
          <p:nvPr>
            <p:ph type="body" sz="half" idx="11"/>
          </p:nvPr>
        </p:nvSpPr>
        <p:spPr/>
        <p:txBody>
          <a:bodyPr/>
          <a:lstStyle/>
          <a:p>
            <a:pPr marL="0" indent="0">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704" y="2405204"/>
            <a:ext cx="3468894" cy="1955589"/>
          </a:xfrm>
          <a:prstGeom prst="rect">
            <a:avLst/>
          </a:prstGeom>
        </p:spPr>
      </p:pic>
    </p:spTree>
    <p:extLst>
      <p:ext uri="{BB962C8B-B14F-4D97-AF65-F5344CB8AC3E}">
        <p14:creationId xmlns:p14="http://schemas.microsoft.com/office/powerpoint/2010/main" val="837152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727" y="1048688"/>
            <a:ext cx="3177251" cy="4173626"/>
          </a:xfrm>
          <a:prstGeom prst="rect">
            <a:avLst/>
          </a:prstGeom>
        </p:spPr>
      </p:pic>
      <p:sp>
        <p:nvSpPr>
          <p:cNvPr id="6" name="5-Point Star 5"/>
          <p:cNvSpPr/>
          <p:nvPr/>
        </p:nvSpPr>
        <p:spPr>
          <a:xfrm>
            <a:off x="2326512" y="1195810"/>
            <a:ext cx="3437681" cy="3455043"/>
          </a:xfrm>
          <a:prstGeom prst="star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1350" dirty="0">
                <a:solidFill>
                  <a:srgbClr val="FFFFFF"/>
                </a:solidFill>
              </a:rPr>
              <a:t>Our North Star</a:t>
            </a:r>
          </a:p>
        </p:txBody>
      </p:sp>
    </p:spTree>
    <p:extLst>
      <p:ext uri="{BB962C8B-B14F-4D97-AF65-F5344CB8AC3E}">
        <p14:creationId xmlns:p14="http://schemas.microsoft.com/office/powerpoint/2010/main" val="1852779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79" y="1309578"/>
            <a:ext cx="3026465" cy="3975554"/>
          </a:xfrm>
          <a:prstGeom prst="rect">
            <a:avLst/>
          </a:prstGeom>
        </p:spPr>
      </p:pic>
      <p:sp>
        <p:nvSpPr>
          <p:cNvPr id="3" name="Frame 2"/>
          <p:cNvSpPr/>
          <p:nvPr/>
        </p:nvSpPr>
        <p:spPr>
          <a:xfrm>
            <a:off x="2012674" y="1453597"/>
            <a:ext cx="1118153" cy="5367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srgbClr val="6D6A6A"/>
              </a:solidFill>
            </a:endParaRPr>
          </a:p>
        </p:txBody>
      </p:sp>
      <p:cxnSp>
        <p:nvCxnSpPr>
          <p:cNvPr id="6" name="Straight Arrow Connector 5"/>
          <p:cNvCxnSpPr/>
          <p:nvPr/>
        </p:nvCxnSpPr>
        <p:spPr>
          <a:xfrm>
            <a:off x="3160644" y="1692138"/>
            <a:ext cx="1073426" cy="432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rame 6"/>
          <p:cNvSpPr/>
          <p:nvPr/>
        </p:nvSpPr>
        <p:spPr>
          <a:xfrm>
            <a:off x="4263886" y="1997765"/>
            <a:ext cx="4472610" cy="292955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srgbClr val="6D6A6A"/>
              </a:solidFill>
            </a:endParaRPr>
          </a:p>
        </p:txBody>
      </p:sp>
      <p:sp>
        <p:nvSpPr>
          <p:cNvPr id="8" name="Rectangle 7"/>
          <p:cNvSpPr/>
          <p:nvPr/>
        </p:nvSpPr>
        <p:spPr>
          <a:xfrm>
            <a:off x="4576970" y="2318303"/>
            <a:ext cx="3891169" cy="2354491"/>
          </a:xfrm>
          <a:prstGeom prst="rect">
            <a:avLst/>
          </a:prstGeom>
          <a:solidFill>
            <a:schemeClr val="bg1"/>
          </a:solidFill>
        </p:spPr>
        <p:txBody>
          <a:bodyPr wrap="square">
            <a:spAutoFit/>
          </a:bodyPr>
          <a:lstStyle/>
          <a:p>
            <a:pPr defTabSz="685800"/>
            <a:r>
              <a:rPr lang="en-US" sz="2100" dirty="0">
                <a:solidFill>
                  <a:srgbClr val="6D6A6A"/>
                </a:solidFill>
              </a:rPr>
              <a:t>Vision: All of Oregon’s Children will have access to quality care and education that promotes each child’s development, school readiness and continued success in academics and in life. </a:t>
            </a:r>
          </a:p>
        </p:txBody>
      </p:sp>
    </p:spTree>
    <p:extLst>
      <p:ext uri="{BB962C8B-B14F-4D97-AF65-F5344CB8AC3E}">
        <p14:creationId xmlns:p14="http://schemas.microsoft.com/office/powerpoint/2010/main" val="1160107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79" y="1309578"/>
            <a:ext cx="3026465" cy="3975554"/>
          </a:xfrm>
          <a:prstGeom prst="rect">
            <a:avLst/>
          </a:prstGeom>
        </p:spPr>
      </p:pic>
      <p:sp>
        <p:nvSpPr>
          <p:cNvPr id="3" name="Frame 2"/>
          <p:cNvSpPr/>
          <p:nvPr/>
        </p:nvSpPr>
        <p:spPr>
          <a:xfrm>
            <a:off x="268356" y="1572867"/>
            <a:ext cx="1803952" cy="3279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srgbClr val="6D6A6A"/>
              </a:solidFill>
            </a:endParaRPr>
          </a:p>
        </p:txBody>
      </p:sp>
      <p:cxnSp>
        <p:nvCxnSpPr>
          <p:cNvPr id="4" name="Straight Arrow Connector 3"/>
          <p:cNvCxnSpPr/>
          <p:nvPr/>
        </p:nvCxnSpPr>
        <p:spPr>
          <a:xfrm>
            <a:off x="2072308" y="1718809"/>
            <a:ext cx="1088336" cy="11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rame 5"/>
          <p:cNvSpPr/>
          <p:nvPr/>
        </p:nvSpPr>
        <p:spPr>
          <a:xfrm>
            <a:off x="3294821" y="1301648"/>
            <a:ext cx="4316069" cy="88247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srgbClr val="6D6A6A"/>
              </a:solidFill>
            </a:endParaRPr>
          </a:p>
        </p:txBody>
      </p:sp>
      <p:sp>
        <p:nvSpPr>
          <p:cNvPr id="7" name="Rectangle 6"/>
          <p:cNvSpPr/>
          <p:nvPr/>
        </p:nvSpPr>
        <p:spPr>
          <a:xfrm>
            <a:off x="3406637" y="1384121"/>
            <a:ext cx="4077529" cy="715581"/>
          </a:xfrm>
          <a:prstGeom prst="rect">
            <a:avLst/>
          </a:prstGeom>
        </p:spPr>
        <p:txBody>
          <a:bodyPr wrap="square">
            <a:spAutoFit/>
          </a:bodyPr>
          <a:lstStyle/>
          <a:p>
            <a:pPr defTabSz="685800"/>
            <a:r>
              <a:rPr lang="en-US" sz="1350" dirty="0">
                <a:solidFill>
                  <a:srgbClr val="6D6A6A"/>
                </a:solidFill>
              </a:rPr>
              <a:t>Ensure inclusion of diversity of cultures, communities of color, ethnicities, languages and abilities using the Oregon Equity Lens</a:t>
            </a:r>
          </a:p>
        </p:txBody>
      </p:sp>
      <p:sp>
        <p:nvSpPr>
          <p:cNvPr id="9" name="Frame 8"/>
          <p:cNvSpPr/>
          <p:nvPr/>
        </p:nvSpPr>
        <p:spPr>
          <a:xfrm>
            <a:off x="1557959" y="2724083"/>
            <a:ext cx="1669774" cy="95415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srgbClr val="6D6A6A"/>
              </a:solidFill>
            </a:endParaRPr>
          </a:p>
        </p:txBody>
      </p:sp>
      <p:cxnSp>
        <p:nvCxnSpPr>
          <p:cNvPr id="10" name="Straight Arrow Connector 9"/>
          <p:cNvCxnSpPr/>
          <p:nvPr/>
        </p:nvCxnSpPr>
        <p:spPr>
          <a:xfrm>
            <a:off x="3294821" y="3179961"/>
            <a:ext cx="1088336" cy="11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rame 10"/>
          <p:cNvSpPr/>
          <p:nvPr/>
        </p:nvSpPr>
        <p:spPr>
          <a:xfrm>
            <a:off x="4383157" y="2266598"/>
            <a:ext cx="4159526" cy="301853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srgbClr val="6D6A6A"/>
              </a:solidFill>
            </a:endParaRPr>
          </a:p>
        </p:txBody>
      </p:sp>
      <p:sp>
        <p:nvSpPr>
          <p:cNvPr id="13" name="TextBox 12"/>
          <p:cNvSpPr txBox="1"/>
          <p:nvPr/>
        </p:nvSpPr>
        <p:spPr>
          <a:xfrm>
            <a:off x="4774557" y="2662901"/>
            <a:ext cx="3394276" cy="1754326"/>
          </a:xfrm>
          <a:prstGeom prst="rect">
            <a:avLst/>
          </a:prstGeom>
          <a:noFill/>
        </p:spPr>
        <p:txBody>
          <a:bodyPr wrap="square" rtlCol="0">
            <a:spAutoFit/>
          </a:bodyPr>
          <a:lstStyle/>
          <a:p>
            <a:pPr defTabSz="685800"/>
            <a:r>
              <a:rPr lang="en-US" sz="1350" b="1" dirty="0">
                <a:solidFill>
                  <a:srgbClr val="6D6A6A"/>
                </a:solidFill>
              </a:rPr>
              <a:t>Explicitly focus on equity and reflecting diversity of cultures, communities of color, ethnicities, languages and abilities</a:t>
            </a:r>
          </a:p>
          <a:p>
            <a:pPr defTabSz="685800"/>
            <a:r>
              <a:rPr lang="en-US" sz="1350" dirty="0">
                <a:solidFill>
                  <a:srgbClr val="6D6A6A"/>
                </a:solidFill>
              </a:rPr>
              <a:t>The revision process will challenge institutionalized bias and ensure that QRIS partners reflect and include children and families from diverse backgrounds</a:t>
            </a:r>
            <a:r>
              <a:rPr lang="is-IS" sz="1350" dirty="0">
                <a:solidFill>
                  <a:srgbClr val="6D6A6A"/>
                </a:solidFill>
              </a:rPr>
              <a:t>….</a:t>
            </a:r>
            <a:r>
              <a:rPr lang="en-US" sz="1350" dirty="0">
                <a:solidFill>
                  <a:srgbClr val="6D6A6A"/>
                </a:solidFill>
              </a:rPr>
              <a:t> </a:t>
            </a:r>
          </a:p>
        </p:txBody>
      </p:sp>
    </p:spTree>
    <p:extLst>
      <p:ext uri="{BB962C8B-B14F-4D97-AF65-F5344CB8AC3E}">
        <p14:creationId xmlns:p14="http://schemas.microsoft.com/office/powerpoint/2010/main" val="929511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79" y="1309578"/>
            <a:ext cx="3026465" cy="3975554"/>
          </a:xfrm>
          <a:prstGeom prst="rect">
            <a:avLst/>
          </a:prstGeom>
        </p:spPr>
      </p:pic>
      <p:sp>
        <p:nvSpPr>
          <p:cNvPr id="3" name="Frame 2"/>
          <p:cNvSpPr/>
          <p:nvPr/>
        </p:nvSpPr>
        <p:spPr>
          <a:xfrm>
            <a:off x="1519178" y="3461555"/>
            <a:ext cx="1742099" cy="141500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srgbClr val="6D6A6A"/>
              </a:solidFill>
            </a:endParaRPr>
          </a:p>
        </p:txBody>
      </p:sp>
      <p:sp>
        <p:nvSpPr>
          <p:cNvPr id="4" name="Frame 3"/>
          <p:cNvSpPr/>
          <p:nvPr/>
        </p:nvSpPr>
        <p:spPr>
          <a:xfrm>
            <a:off x="4383157" y="2266598"/>
            <a:ext cx="4159526" cy="301853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srgbClr val="6D6A6A"/>
              </a:solidFill>
            </a:endParaRPr>
          </a:p>
        </p:txBody>
      </p:sp>
      <p:cxnSp>
        <p:nvCxnSpPr>
          <p:cNvPr id="6" name="Straight Arrow Connector 5"/>
          <p:cNvCxnSpPr/>
          <p:nvPr/>
        </p:nvCxnSpPr>
        <p:spPr>
          <a:xfrm>
            <a:off x="3261277" y="4057702"/>
            <a:ext cx="1088336" cy="11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783238" y="2671582"/>
            <a:ext cx="3376914" cy="2250616"/>
          </a:xfrm>
          <a:prstGeom prst="rect">
            <a:avLst/>
          </a:prstGeom>
          <a:noFill/>
        </p:spPr>
        <p:txBody>
          <a:bodyPr wrap="square" rtlCol="0">
            <a:spAutoFit/>
          </a:bodyPr>
          <a:lstStyle/>
          <a:p>
            <a:pPr defTabSz="685800"/>
            <a:r>
              <a:rPr lang="en-US" sz="1275" b="1" dirty="0">
                <a:solidFill>
                  <a:srgbClr val="6D6A6A"/>
                </a:solidFill>
              </a:rPr>
              <a:t>Tension points:</a:t>
            </a:r>
          </a:p>
          <a:p>
            <a:pPr marL="214313" indent="-214313" defTabSz="685800">
              <a:buFont typeface="Arial" charset="0"/>
              <a:buChar char="•"/>
            </a:pPr>
            <a:r>
              <a:rPr lang="en-US" sz="1275" dirty="0">
                <a:solidFill>
                  <a:srgbClr val="6D6A6A"/>
                </a:solidFill>
              </a:rPr>
              <a:t>Inclusion of all children and priority of children furthest from opportunity</a:t>
            </a:r>
          </a:p>
          <a:p>
            <a:pPr marL="214313" indent="-214313" defTabSz="685800">
              <a:buFont typeface="Arial" charset="0"/>
              <a:buChar char="•"/>
            </a:pPr>
            <a:r>
              <a:rPr lang="en-US" sz="1275" dirty="0">
                <a:solidFill>
                  <a:srgbClr val="6D6A6A"/>
                </a:solidFill>
              </a:rPr>
              <a:t>Scope of involvement of licensed programs and increasing focus on full continuum of care</a:t>
            </a:r>
          </a:p>
          <a:p>
            <a:pPr marL="214313" indent="-214313" defTabSz="685800">
              <a:buFont typeface="Arial" charset="0"/>
              <a:buChar char="•"/>
            </a:pPr>
            <a:r>
              <a:rPr lang="en-US" sz="1275" dirty="0">
                <a:solidFill>
                  <a:srgbClr val="6D6A6A"/>
                </a:solidFill>
              </a:rPr>
              <a:t>Desire to provide information to families and partner with them as experts and decision makers</a:t>
            </a:r>
          </a:p>
          <a:p>
            <a:pPr marL="214313" indent="-214313" defTabSz="685800">
              <a:buFont typeface="Arial" charset="0"/>
              <a:buChar char="•"/>
            </a:pPr>
            <a:r>
              <a:rPr lang="en-US" sz="1275" dirty="0">
                <a:solidFill>
                  <a:srgbClr val="6D6A6A"/>
                </a:solidFill>
              </a:rPr>
              <a:t>Needs of rural communities and larger populations of children in I-5 corridor</a:t>
            </a:r>
          </a:p>
        </p:txBody>
      </p:sp>
    </p:spTree>
    <p:extLst>
      <p:ext uri="{BB962C8B-B14F-4D97-AF65-F5344CB8AC3E}">
        <p14:creationId xmlns:p14="http://schemas.microsoft.com/office/powerpoint/2010/main" val="1502303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type="pic" idx="1"/>
          </p:nvPr>
        </p:nvGraphicFramePr>
        <p:xfrm>
          <a:off x="0" y="1182291"/>
          <a:ext cx="9144000" cy="4196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rved Up Arrow 10"/>
          <p:cNvSpPr/>
          <p:nvPr/>
        </p:nvSpPr>
        <p:spPr>
          <a:xfrm flipH="1">
            <a:off x="789972" y="3886924"/>
            <a:ext cx="5989899" cy="1388962"/>
          </a:xfrm>
          <a:prstGeom prst="curvedUpArrow">
            <a:avLst/>
          </a:prstGeom>
          <a:effectLst>
            <a:outerShdw blurRad="50800" dist="50800" dir="5400000" algn="ctr" rotWithShape="0">
              <a:schemeClr val="accent6">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srgbClr val="6D6A6A"/>
              </a:solidFill>
            </a:endParaRPr>
          </a:p>
        </p:txBody>
      </p:sp>
    </p:spTree>
    <p:extLst>
      <p:ext uri="{BB962C8B-B14F-4D97-AF65-F5344CB8AC3E}">
        <p14:creationId xmlns:p14="http://schemas.microsoft.com/office/powerpoint/2010/main" val="1251821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Words into action—Community Engagement</a:t>
            </a:r>
          </a:p>
        </p:txBody>
      </p:sp>
      <p:sp>
        <p:nvSpPr>
          <p:cNvPr id="4" name="Content Placeholder 3"/>
          <p:cNvSpPr>
            <a:spLocks noGrp="1"/>
          </p:cNvSpPr>
          <p:nvPr>
            <p:ph idx="1"/>
          </p:nvPr>
        </p:nvSpPr>
        <p:spPr/>
        <p:txBody>
          <a:bodyPr/>
          <a:lstStyle/>
          <a:p>
            <a:r>
              <a:rPr lang="en-US" dirty="0"/>
              <a:t>Multiple perspectives vital to revision process</a:t>
            </a:r>
          </a:p>
          <a:p>
            <a:r>
              <a:rPr lang="en-US" dirty="0"/>
              <a:t>Intentional outreach</a:t>
            </a:r>
          </a:p>
          <a:p>
            <a:r>
              <a:rPr lang="en-US" dirty="0"/>
              <a:t>Intentional facilitation</a:t>
            </a:r>
          </a:p>
          <a:p>
            <a:r>
              <a:rPr lang="en-US" dirty="0"/>
              <a:t>Multiple feedback loops</a:t>
            </a:r>
          </a:p>
        </p:txBody>
      </p:sp>
    </p:spTree>
    <p:extLst>
      <p:ext uri="{BB962C8B-B14F-4D97-AF65-F5344CB8AC3E}">
        <p14:creationId xmlns:p14="http://schemas.microsoft.com/office/powerpoint/2010/main" val="46178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858450"/>
            <a:ext cx="1808155" cy="2787156"/>
          </a:xfrm>
          <a:prstGeom prst="rect">
            <a:avLst/>
          </a:prstGeom>
          <a:ln w="889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ctrTitle"/>
          </p:nvPr>
        </p:nvSpPr>
        <p:spPr>
          <a:xfrm>
            <a:off x="228600" y="469290"/>
            <a:ext cx="8077200" cy="1328110"/>
          </a:xfrm>
        </p:spPr>
        <p:txBody>
          <a:bodyPr/>
          <a:lstStyle/>
          <a:p>
            <a:pPr algn="l"/>
            <a:r>
              <a:rPr lang="en-US" sz="4800" b="0" dirty="0">
                <a:solidFill>
                  <a:srgbClr val="663300"/>
                </a:solidFill>
              </a:rPr>
              <a:t>Making the Grade…</a:t>
            </a:r>
            <a:br>
              <a:rPr lang="en-US" sz="4800" b="0" dirty="0">
                <a:solidFill>
                  <a:srgbClr val="663300"/>
                </a:solidFill>
              </a:rPr>
            </a:br>
            <a:r>
              <a:rPr lang="en-US" sz="2800" b="0" dirty="0">
                <a:solidFill>
                  <a:srgbClr val="663300"/>
                </a:solidFill>
              </a:rPr>
              <a:t>even the maple syrup is diverse in  Vermont!</a:t>
            </a:r>
          </a:p>
        </p:txBody>
      </p:sp>
      <p:pic>
        <p:nvPicPr>
          <p:cNvPr id="1027" name="Picture 3" descr="C:\Users\katerogers\AppData\Local\Microsoft\Windows\Temporary Internet Files\Content.Outlook\LT6RXDX2\20160313_1716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799" y="2601537"/>
            <a:ext cx="1828800" cy="2980266"/>
          </a:xfrm>
          <a:prstGeom prst="rect">
            <a:avLst/>
          </a:prstGeom>
          <a:ln w="889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1634" y="3112727"/>
            <a:ext cx="2209800" cy="2946400"/>
          </a:xfrm>
          <a:prstGeom prst="rect">
            <a:avLst/>
          </a:prstGeom>
          <a:ln w="889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6" name="Oval Callout 5"/>
          <p:cNvSpPr/>
          <p:nvPr/>
        </p:nvSpPr>
        <p:spPr>
          <a:xfrm>
            <a:off x="5788017" y="2159535"/>
            <a:ext cx="1447800" cy="1219200"/>
          </a:xfrm>
          <a:prstGeom prst="wedgeEllipseCallout">
            <a:avLst>
              <a:gd name="adj1" fmla="val 31272"/>
              <a:gd name="adj2" fmla="val 6343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Just hanging out in VT!</a:t>
            </a:r>
          </a:p>
        </p:txBody>
      </p:sp>
      <p:sp>
        <p:nvSpPr>
          <p:cNvPr id="7" name="Oval Callout 6"/>
          <p:cNvSpPr/>
          <p:nvPr/>
        </p:nvSpPr>
        <p:spPr>
          <a:xfrm>
            <a:off x="1941434" y="2264833"/>
            <a:ext cx="1600200" cy="1261533"/>
          </a:xfrm>
          <a:prstGeom prst="wedgeEllipseCallout">
            <a:avLst>
              <a:gd name="adj1" fmla="val -54995"/>
              <a:gd name="adj2" fmla="val 5559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The sap’s running!!</a:t>
            </a:r>
          </a:p>
        </p:txBody>
      </p:sp>
    </p:spTree>
    <p:custDataLst>
      <p:tags r:id="rId1"/>
    </p:custDataLst>
    <p:extLst>
      <p:ext uri="{BB962C8B-B14F-4D97-AF65-F5344CB8AC3E}">
        <p14:creationId xmlns:p14="http://schemas.microsoft.com/office/powerpoint/2010/main" val="2163365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Words into action—</a:t>
            </a:r>
            <a:br>
              <a:rPr lang="en-US" dirty="0"/>
            </a:br>
            <a:r>
              <a:rPr lang="en-US" dirty="0"/>
              <a:t>Proposed Revisions</a:t>
            </a:r>
          </a:p>
        </p:txBody>
      </p:sp>
      <p:sp>
        <p:nvSpPr>
          <p:cNvPr id="4" name="Content Placeholder 3"/>
          <p:cNvSpPr>
            <a:spLocks noGrp="1"/>
          </p:cNvSpPr>
          <p:nvPr>
            <p:ph idx="1"/>
          </p:nvPr>
        </p:nvSpPr>
        <p:spPr/>
        <p:txBody>
          <a:bodyPr/>
          <a:lstStyle/>
          <a:p>
            <a:r>
              <a:rPr lang="en-US" dirty="0"/>
              <a:t>Award professional qualification score for speaking languages other than English</a:t>
            </a:r>
          </a:p>
          <a:p>
            <a:r>
              <a:rPr lang="en-US" dirty="0"/>
              <a:t>Prioritize TA and support dollars to programs serving children furthest from opportunity</a:t>
            </a:r>
          </a:p>
          <a:p>
            <a:r>
              <a:rPr lang="en-US" dirty="0"/>
              <a:t>Restructure the QRIS tiers</a:t>
            </a:r>
          </a:p>
          <a:p>
            <a:r>
              <a:rPr lang="en-US" dirty="0"/>
              <a:t>Allow full participation in CQI to all programs regardless of licensing status</a:t>
            </a:r>
          </a:p>
          <a:p>
            <a:endParaRPr lang="en-US" dirty="0"/>
          </a:p>
        </p:txBody>
      </p:sp>
    </p:spTree>
    <p:extLst>
      <p:ext uri="{BB962C8B-B14F-4D97-AF65-F5344CB8AC3E}">
        <p14:creationId xmlns:p14="http://schemas.microsoft.com/office/powerpoint/2010/main" val="245032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commitments </a:t>
            </a:r>
          </a:p>
        </p:txBody>
      </p:sp>
      <p:sp>
        <p:nvSpPr>
          <p:cNvPr id="3" name="Content Placeholder 2"/>
          <p:cNvSpPr>
            <a:spLocks noGrp="1"/>
          </p:cNvSpPr>
          <p:nvPr>
            <p:ph idx="1"/>
          </p:nvPr>
        </p:nvSpPr>
        <p:spPr/>
        <p:txBody>
          <a:bodyPr/>
          <a:lstStyle/>
          <a:p>
            <a:r>
              <a:rPr lang="en-US" dirty="0"/>
              <a:t>Multilingual newsletter and ongoing communications</a:t>
            </a:r>
          </a:p>
          <a:p>
            <a:r>
              <a:rPr lang="en-US" dirty="0"/>
              <a:t>Culturally responsive translation processes</a:t>
            </a:r>
          </a:p>
          <a:p>
            <a:r>
              <a:rPr lang="en-US" dirty="0"/>
              <a:t>Community engagement</a:t>
            </a:r>
          </a:p>
          <a:p>
            <a:r>
              <a:rPr lang="en-US" dirty="0"/>
              <a:t>Early Learning Division Ad Hoc Committee</a:t>
            </a:r>
          </a:p>
          <a:p>
            <a:r>
              <a:rPr lang="en-US" dirty="0"/>
              <a:t>Demographic data collection and analysis</a:t>
            </a:r>
          </a:p>
        </p:txBody>
      </p:sp>
    </p:spTree>
    <p:extLst>
      <p:ext uri="{BB962C8B-B14F-4D97-AF65-F5344CB8AC3E}">
        <p14:creationId xmlns:p14="http://schemas.microsoft.com/office/powerpoint/2010/main" val="1530353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3505200" y="1422959"/>
            <a:ext cx="5638800" cy="4977841"/>
          </a:xfrm>
          <a:prstGeom prst="ellipse">
            <a:avLst/>
          </a:prstGeom>
        </p:spPr>
      </p:pic>
      <p:sp>
        <p:nvSpPr>
          <p:cNvPr id="5" name="TextBox 4"/>
          <p:cNvSpPr txBox="1"/>
          <p:nvPr/>
        </p:nvSpPr>
        <p:spPr>
          <a:xfrm>
            <a:off x="304800" y="331848"/>
            <a:ext cx="5410200" cy="646331"/>
          </a:xfrm>
          <a:prstGeom prst="rect">
            <a:avLst/>
          </a:prstGeom>
          <a:noFill/>
        </p:spPr>
        <p:txBody>
          <a:bodyPr wrap="square" rtlCol="0">
            <a:spAutoFit/>
          </a:bodyPr>
          <a:lstStyle/>
          <a:p>
            <a:r>
              <a:rPr lang="en-US" sz="3600" b="1" dirty="0">
                <a:latin typeface="Calibri" panose="020F0502020204030204" pitchFamily="34" charset="0"/>
              </a:rPr>
              <a:t>Table Top Time</a:t>
            </a:r>
          </a:p>
        </p:txBody>
      </p:sp>
      <p:sp>
        <p:nvSpPr>
          <p:cNvPr id="6" name="TextBox 5"/>
          <p:cNvSpPr txBox="1"/>
          <p:nvPr/>
        </p:nvSpPr>
        <p:spPr>
          <a:xfrm>
            <a:off x="381000" y="1422959"/>
            <a:ext cx="3048000" cy="4154984"/>
          </a:xfrm>
          <a:prstGeom prst="rect">
            <a:avLst/>
          </a:prstGeom>
          <a:noFill/>
        </p:spPr>
        <p:txBody>
          <a:bodyPr wrap="square" rtlCol="0">
            <a:spAutoFit/>
          </a:bodyPr>
          <a:lstStyle/>
          <a:p>
            <a:r>
              <a:rPr lang="en-US" sz="2400" dirty="0">
                <a:latin typeface="Calibri" panose="020F0502020204030204" pitchFamily="34" charset="0"/>
              </a:rPr>
              <a:t>1 – Guiding Principles with Tierney</a:t>
            </a:r>
          </a:p>
          <a:p>
            <a:endParaRPr lang="en-US" sz="2400" dirty="0">
              <a:latin typeface="Calibri" panose="020F0502020204030204" pitchFamily="34" charset="0"/>
            </a:endParaRPr>
          </a:p>
          <a:p>
            <a:r>
              <a:rPr lang="en-US" sz="2400" dirty="0">
                <a:latin typeface="Calibri" panose="020F0502020204030204" pitchFamily="34" charset="0"/>
              </a:rPr>
              <a:t>2 – Early MTSS with Kate</a:t>
            </a:r>
          </a:p>
          <a:p>
            <a:endParaRPr lang="en-US" sz="2400" dirty="0">
              <a:latin typeface="Calibri" panose="020F0502020204030204" pitchFamily="34" charset="0"/>
            </a:endParaRPr>
          </a:p>
          <a:p>
            <a:r>
              <a:rPr lang="en-US" sz="2400" dirty="0">
                <a:latin typeface="Calibri" panose="020F0502020204030204" pitchFamily="34" charset="0"/>
              </a:rPr>
              <a:t>3 – Higher Education Projects with Camille</a:t>
            </a:r>
          </a:p>
          <a:p>
            <a:endParaRPr lang="en-US" sz="2400" dirty="0">
              <a:latin typeface="Calibri" panose="020F0502020204030204" pitchFamily="34" charset="0"/>
            </a:endParaRPr>
          </a:p>
          <a:p>
            <a:r>
              <a:rPr lang="en-US" sz="2400" dirty="0">
                <a:latin typeface="Calibri" panose="020F0502020204030204" pitchFamily="34" charset="0"/>
              </a:rPr>
              <a:t>4 – Oregon Projects with Robyn</a:t>
            </a:r>
          </a:p>
        </p:txBody>
      </p:sp>
    </p:spTree>
    <p:custDataLst>
      <p:tags r:id="rId1"/>
    </p:custDataLst>
    <p:extLst>
      <p:ext uri="{BB962C8B-B14F-4D97-AF65-F5344CB8AC3E}">
        <p14:creationId xmlns:p14="http://schemas.microsoft.com/office/powerpoint/2010/main" val="2473123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457200"/>
            <a:ext cx="8663891" cy="5715000"/>
          </a:xfrm>
          <a:prstGeom prst="rect">
            <a:avLst/>
          </a:prstGeom>
        </p:spPr>
      </p:pic>
    </p:spTree>
    <p:custDataLst>
      <p:tags r:id="rId1"/>
    </p:custDataLst>
    <p:extLst>
      <p:ext uri="{BB962C8B-B14F-4D97-AF65-F5344CB8AC3E}">
        <p14:creationId xmlns:p14="http://schemas.microsoft.com/office/powerpoint/2010/main" val="1914776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q&am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7571913" cy="42518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87531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00"/>
            <a:ext cx="7059561"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46858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110" y="1459523"/>
            <a:ext cx="6070786" cy="407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670716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7453434" cy="4110963"/>
          </a:xfrm>
        </p:spPr>
        <p:txBody>
          <a:bodyPr>
            <a:normAutofit/>
          </a:bodyPr>
          <a:lstStyle/>
          <a:p>
            <a:pPr marL="0" indent="0">
              <a:buNone/>
            </a:pPr>
            <a:r>
              <a:rPr lang="en-US" sz="3600" b="1" dirty="0">
                <a:solidFill>
                  <a:srgbClr val="663300"/>
                </a:solidFill>
                <a:latin typeface="Calibri" panose="020F0502020204030204" pitchFamily="34" charset="0"/>
              </a:rPr>
              <a:t>Vermont Guiding Principles for the Full Participation of Each and Every Young Child and their Family</a:t>
            </a:r>
          </a:p>
          <a:p>
            <a:pPr marL="0" indent="0">
              <a:buNone/>
            </a:pPr>
            <a:endParaRPr lang="en-US" sz="2000" b="1" dirty="0">
              <a:solidFill>
                <a:srgbClr val="663300"/>
              </a:solidFill>
              <a:latin typeface="Arial Black" panose="020B0A04020102020204" pitchFamily="34" charset="0"/>
            </a:endParaRPr>
          </a:p>
        </p:txBody>
      </p:sp>
      <p:pic>
        <p:nvPicPr>
          <p:cNvPr id="4" name="Picture 3"/>
          <p:cNvPicPr>
            <a:picLocks noChangeAspect="1"/>
          </p:cNvPicPr>
          <p:nvPr/>
        </p:nvPicPr>
        <p:blipFill>
          <a:blip r:embed="rId4"/>
          <a:stretch>
            <a:fillRect/>
          </a:stretch>
        </p:blipFill>
        <p:spPr>
          <a:xfrm>
            <a:off x="254827" y="3352800"/>
            <a:ext cx="2718895" cy="2325702"/>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3281083" y="3352800"/>
            <a:ext cx="2097624" cy="2148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6"/>
          <a:stretch>
            <a:fillRect/>
          </a:stretch>
        </p:blipFill>
        <p:spPr>
          <a:xfrm>
            <a:off x="5471032" y="3352801"/>
            <a:ext cx="2898399" cy="2325702"/>
          </a:xfrm>
          <a:prstGeom prst="rect">
            <a:avLst/>
          </a:prstGeom>
        </p:spPr>
      </p:pic>
    </p:spTree>
    <p:custDataLst>
      <p:tags r:id="rId1"/>
    </p:custDataLst>
    <p:extLst>
      <p:ext uri="{BB962C8B-B14F-4D97-AF65-F5344CB8AC3E}">
        <p14:creationId xmlns:p14="http://schemas.microsoft.com/office/powerpoint/2010/main" val="267820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grpSp>
        <p:nvGrpSpPr>
          <p:cNvPr id="26" name="Group 5"/>
          <p:cNvGrpSpPr>
            <a:grpSpLocks noGrp="1" noUngrp="1" noRot="1" noChangeAspect="1" noMove="1" noResize="1"/>
          </p:cNvGrpSpPr>
          <p:nvPr>
            <p:extLst>
              <p:ext uri="{386F3935-93C4-4BCD-93E2-E3B085C9AB24}">
                <p16:designElem xmlns:p16="http://schemas.microsoft.com/office/powerpoint/2015/main" val="1"/>
              </p:ext>
            </p:extLst>
          </p:nvPr>
        </p:nvGrpSpPr>
        <p:grpSpPr>
          <a:xfrm>
            <a:off x="-8466" y="-8468"/>
            <a:ext cx="9169804" cy="6874935"/>
            <a:chOff x="-8466" y="-8468"/>
            <a:chExt cx="9169804" cy="6874935"/>
          </a:xfrm>
        </p:grpSpPr>
        <p:cxnSp>
          <p:nvCxnSpPr>
            <p:cNvPr id="7" name="Straight Connector 6"/>
            <p:cNvCxnSpPr/>
            <p:nvPr>
              <p:extLst>
                <p:ext uri="{386F3935-93C4-4BCD-93E2-E3B085C9AB24}">
                  <p16:designElem xmlns:p16="http://schemas.microsoft.com/office/powerpoint/2015/main" val="1"/>
                </p:ext>
              </p:extLst>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extLst>
                <p:ext uri="{386F3935-93C4-4BCD-93E2-E3B085C9AB24}">
                  <p16:designElem xmlns:p16="http://schemas.microsoft.com/office/powerpoint/2015/main" val="1"/>
                </p:ext>
              </p:extLst>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Freeform 18"/>
            <p:cNvSpPr/>
            <p:nvPr>
              <p:extLst>
                <p:ext uri="{386F3935-93C4-4BCD-93E2-E3B085C9AB24}">
                  <p16:designElem xmlns:p16="http://schemas.microsoft.com/office/powerpoint/2015/main" val="1"/>
                </p:ext>
              </p:extLst>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19"/>
            <p:cNvSpPr/>
            <p:nvPr>
              <p:extLst>
                <p:ext uri="{386F3935-93C4-4BCD-93E2-E3B085C9AB24}">
                  <p16:designElem xmlns:p16="http://schemas.microsoft.com/office/powerpoint/2015/main" val="1"/>
                </p:ext>
              </p:extLst>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0"/>
            <p:cNvSpPr/>
            <p:nvPr>
              <p:extLst>
                <p:ext uri="{386F3935-93C4-4BCD-93E2-E3B085C9AB24}">
                  <p16:designElem xmlns:p16="http://schemas.microsoft.com/office/powerpoint/2015/main" val="1"/>
                </p:ext>
              </p:extLst>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1"/>
            <p:cNvSpPr/>
            <p:nvPr>
              <p:extLst>
                <p:ext uri="{386F3935-93C4-4BCD-93E2-E3B085C9AB24}">
                  <p16:designElem xmlns:p16="http://schemas.microsoft.com/office/powerpoint/2015/main" val="1"/>
                </p:ext>
              </p:extLst>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2"/>
            <p:cNvSpPr/>
            <p:nvPr>
              <p:extLst>
                <p:ext uri="{386F3935-93C4-4BCD-93E2-E3B085C9AB24}">
                  <p16:designElem xmlns:p16="http://schemas.microsoft.com/office/powerpoint/2015/main" val="1"/>
                </p:ext>
              </p:extLst>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3"/>
            <p:cNvSpPr/>
            <p:nvPr>
              <p:extLst>
                <p:ext uri="{386F3935-93C4-4BCD-93E2-E3B085C9AB24}">
                  <p16:designElem xmlns:p16="http://schemas.microsoft.com/office/powerpoint/2015/main" val="1"/>
                </p:ext>
              </p:extLst>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24"/>
            <p:cNvSpPr/>
            <p:nvPr>
              <p:extLst>
                <p:ext uri="{386F3935-93C4-4BCD-93E2-E3B085C9AB24}">
                  <p16:designElem xmlns:p16="http://schemas.microsoft.com/office/powerpoint/2015/main" val="1"/>
                </p:ext>
              </p:extLst>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27"/>
            <p:cNvSpPr/>
            <p:nvPr>
              <p:extLst>
                <p:ext uri="{386F3935-93C4-4BCD-93E2-E3B085C9AB24}">
                  <p16:designElem xmlns:p16="http://schemas.microsoft.com/office/powerpoint/2015/main" val="1"/>
                </p:ext>
              </p:extLst>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 name="Picture 2"/>
          <p:cNvPicPr>
            <a:picLocks noChangeAspect="1"/>
          </p:cNvPicPr>
          <p:nvPr/>
        </p:nvPicPr>
        <p:blipFill rotWithShape="1">
          <a:blip r:embed="rId4">
            <a:duotone>
              <a:prstClr val="black"/>
              <a:prstClr val="white"/>
            </a:duotone>
            <a:extLst/>
          </a:blip>
          <a:srcRect t="11348" r="9092" b="4616"/>
          <a:stretch/>
        </p:blipFill>
        <p:spPr>
          <a:xfrm>
            <a:off x="2481156" y="16945"/>
            <a:ext cx="6454378" cy="6857990"/>
          </a:xfrm>
          <a:custGeom>
            <a:avLst/>
            <a:gdLst>
              <a:gd name="connsiteX0" fmla="*/ 1179426 w 6454378"/>
              <a:gd name="connsiteY0" fmla="*/ 0 h 6858000"/>
              <a:gd name="connsiteX1" fmla="*/ 6454378 w 6454378"/>
              <a:gd name="connsiteY1" fmla="*/ 0 h 6858000"/>
              <a:gd name="connsiteX2" fmla="*/ 6454378 w 6454378"/>
              <a:gd name="connsiteY2" fmla="*/ 6858000 h 6858000"/>
              <a:gd name="connsiteX3" fmla="*/ 878393 w 6454378"/>
              <a:gd name="connsiteY3" fmla="*/ 6858000 h 6858000"/>
              <a:gd name="connsiteX4" fmla="*/ 2395975 w 6454378"/>
              <a:gd name="connsiteY4" fmla="*/ 4521200 h 6858000"/>
              <a:gd name="connsiteX5" fmla="*/ 0 w 6454378"/>
              <a:gd name="connsiteY5" fmla="*/ 0 h 6858000"/>
              <a:gd name="connsiteX6" fmla="*/ 1179426 w 6454378"/>
              <a:gd name="connsiteY6" fmla="*/ 0 h 6858000"/>
              <a:gd name="connsiteX7" fmla="*/ 0 w 6454378"/>
              <a:gd name="connsiteY7" fmla="*/ 14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4378" h="6858000">
                <a:moveTo>
                  <a:pt x="1179426" y="0"/>
                </a:moveTo>
                <a:lnTo>
                  <a:pt x="6454378" y="0"/>
                </a:lnTo>
                <a:lnTo>
                  <a:pt x="6454378" y="6858000"/>
                </a:lnTo>
                <a:lnTo>
                  <a:pt x="878393" y="6858000"/>
                </a:lnTo>
                <a:lnTo>
                  <a:pt x="2395975" y="4521200"/>
                </a:lnTo>
                <a:close/>
                <a:moveTo>
                  <a:pt x="0" y="0"/>
                </a:moveTo>
                <a:lnTo>
                  <a:pt x="1179426" y="0"/>
                </a:lnTo>
                <a:lnTo>
                  <a:pt x="0" y="1476"/>
                </a:lnTo>
                <a:close/>
              </a:path>
            </a:pathLst>
          </a:custGeom>
        </p:spPr>
      </p:pic>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4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9778" y="1853676"/>
            <a:ext cx="3421501" cy="2321929"/>
          </a:xfrm>
        </p:spPr>
        <p:txBody>
          <a:bodyPr vert="horz" lIns="91440" tIns="45720" rIns="91440" bIns="45720" rtlCol="0" anchor="b">
            <a:normAutofit/>
          </a:bodyPr>
          <a:lstStyle/>
          <a:p>
            <a:r>
              <a:rPr lang="en-US" sz="4400" b="1" dirty="0"/>
              <a:t>What are the Guiding Principles?</a:t>
            </a:r>
          </a:p>
        </p:txBody>
      </p:sp>
    </p:spTree>
    <p:custDataLst>
      <p:tags r:id="rId1"/>
    </p:custDataLst>
    <p:extLst>
      <p:ext uri="{BB962C8B-B14F-4D97-AF65-F5344CB8AC3E}">
        <p14:creationId xmlns:p14="http://schemas.microsoft.com/office/powerpoint/2010/main" val="1466528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304800" y="76200"/>
            <a:ext cx="89915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663300"/>
                </a:solidFill>
                <a:effectLst/>
                <a:latin typeface="Calibri" panose="020F0502020204030204" pitchFamily="34" charset="0"/>
                <a:ea typeface="Calibri" panose="020F0502020204030204" pitchFamily="34" charset="0"/>
                <a:cs typeface="Times New Roman" panose="02020603050405020304" pitchFamily="18" charset="0"/>
              </a:rPr>
              <a:t>Timeline for the Vermont Guiding Principles</a:t>
            </a:r>
            <a:endParaRPr kumimoji="0" lang="en-US" altLang="en-US" sz="3600" b="0" i="0" u="none" strike="noStrike" cap="none" normalizeH="0" baseline="0" dirty="0">
              <a:ln>
                <a:noFill/>
              </a:ln>
              <a:solidFill>
                <a:srgbClr val="663300"/>
              </a:solidFill>
              <a:effectLst/>
              <a:latin typeface="Calibri" panose="020F0502020204030204" pitchFamily="34" charset="0"/>
            </a:endParaRPr>
          </a:p>
        </p:txBody>
      </p:sp>
      <p:pic>
        <p:nvPicPr>
          <p:cNvPr id="2" name="Picture 1"/>
          <p:cNvPicPr>
            <a:picLocks noChangeAspect="1"/>
          </p:cNvPicPr>
          <p:nvPr/>
        </p:nvPicPr>
        <p:blipFill>
          <a:blip r:embed="rId4"/>
          <a:stretch>
            <a:fillRect/>
          </a:stretch>
        </p:blipFill>
        <p:spPr>
          <a:xfrm>
            <a:off x="457200" y="701195"/>
            <a:ext cx="8357964" cy="5638799"/>
          </a:xfrm>
          <a:prstGeom prst="rect">
            <a:avLst/>
          </a:prstGeom>
        </p:spPr>
      </p:pic>
    </p:spTree>
    <p:custDataLst>
      <p:tags r:id="rId1"/>
    </p:custDataLst>
    <p:extLst>
      <p:ext uri="{BB962C8B-B14F-4D97-AF65-F5344CB8AC3E}">
        <p14:creationId xmlns:p14="http://schemas.microsoft.com/office/powerpoint/2010/main" val="100903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66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524000" y="152400"/>
            <a:ext cx="6416603" cy="6544751"/>
          </a:xfrm>
          <a:prstGeom prst="rect">
            <a:avLst/>
          </a:prstGeom>
          <a:ln>
            <a:solidFill>
              <a:schemeClr val="accent1"/>
            </a:solidFill>
          </a:ln>
        </p:spPr>
      </p:pic>
    </p:spTree>
    <p:custDataLst>
      <p:tags r:id="rId1"/>
    </p:custDataLst>
    <p:extLst>
      <p:ext uri="{BB962C8B-B14F-4D97-AF65-F5344CB8AC3E}">
        <p14:creationId xmlns:p14="http://schemas.microsoft.com/office/powerpoint/2010/main" val="79532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8154" y="1084830"/>
            <a:ext cx="5880474" cy="2976489"/>
          </a:xfrm>
        </p:spPr>
        <p:txBody>
          <a:bodyPr>
            <a:normAutofit/>
          </a:bodyPr>
          <a:lstStyle/>
          <a:p>
            <a:pPr algn="ctr"/>
            <a:r>
              <a:rPr lang="en-US" sz="4000" dirty="0">
                <a:solidFill>
                  <a:schemeClr val="bg1"/>
                </a:solidFill>
                <a:latin typeface="Comic Sans MS" panose="030F0702030302020204" pitchFamily="66" charset="0"/>
              </a:rPr>
              <a:t>What is </a:t>
            </a:r>
            <a:br>
              <a:rPr lang="en-US" sz="4000" dirty="0">
                <a:solidFill>
                  <a:schemeClr val="bg1"/>
                </a:solidFill>
                <a:latin typeface="Comic Sans MS" panose="030F0702030302020204" pitchFamily="66" charset="0"/>
              </a:rPr>
            </a:br>
            <a:r>
              <a:rPr lang="en-US" sz="4000" dirty="0">
                <a:solidFill>
                  <a:schemeClr val="bg1"/>
                </a:solidFill>
                <a:latin typeface="Comic Sans MS" panose="030F0702030302020204" pitchFamily="66" charset="0"/>
              </a:rPr>
              <a:t>early MTSS?</a:t>
            </a:r>
            <a:br>
              <a:rPr lang="en-US" dirty="0">
                <a:solidFill>
                  <a:schemeClr val="bg1"/>
                </a:solidFill>
                <a:latin typeface="Comic Sans MS" panose="030F0702030302020204" pitchFamily="66" charset="0"/>
              </a:rPr>
            </a:br>
            <a:br>
              <a:rPr lang="en-US" dirty="0">
                <a:solidFill>
                  <a:schemeClr val="bg1"/>
                </a:solidFill>
                <a:latin typeface="Comic Sans MS" panose="030F0702030302020204" pitchFamily="66" charset="0"/>
              </a:rPr>
            </a:br>
            <a:endParaRPr lang="en-US" dirty="0">
              <a:solidFill>
                <a:schemeClr val="bg1"/>
              </a:solidFill>
              <a:latin typeface="Comic Sans MS" panose="030F0702030302020204" pitchFamily="66" charset="0"/>
            </a:endParaRPr>
          </a:p>
        </p:txBody>
      </p:sp>
      <p:sp>
        <p:nvSpPr>
          <p:cNvPr id="60418"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BC3FCC-7485-473C-BD87-AFF2DE8ECF0A}" type="slidenum">
              <a:rPr kumimoji="0" lang="en-US" sz="1200" b="0" i="0" u="none" strike="noStrike" kern="1200" cap="none" spc="0" normalizeH="0" baseline="0" noProof="0" smtClean="0">
                <a:ln>
                  <a:noFill/>
                </a:ln>
                <a:solidFill>
                  <a:srgbClr val="898989"/>
                </a:solidFill>
                <a:effectLst/>
                <a:uLnTx/>
                <a:uFillTx/>
                <a:latin typeface="Candara"/>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898989"/>
              </a:solidFill>
              <a:effectLst/>
              <a:uLnTx/>
              <a:uFillTx/>
              <a:latin typeface="Candara"/>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383" y="158407"/>
            <a:ext cx="7774018" cy="538692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50" y="2573070"/>
            <a:ext cx="2995997" cy="4314237"/>
          </a:xfrm>
          <a:prstGeom prst="rect">
            <a:avLst/>
          </a:prstGeom>
        </p:spPr>
      </p:pic>
      <p:sp>
        <p:nvSpPr>
          <p:cNvPr id="13" name="Diagonal Stripe 12"/>
          <p:cNvSpPr/>
          <p:nvPr/>
        </p:nvSpPr>
        <p:spPr>
          <a:xfrm>
            <a:off x="2507183" y="4376104"/>
            <a:ext cx="457200" cy="228600"/>
          </a:xfrm>
          <a:prstGeom prst="diagStripe">
            <a:avLst/>
          </a:prstGeom>
          <a:solidFill>
            <a:srgbClr val="99F0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3" name="TextBox 2"/>
          <p:cNvSpPr txBox="1"/>
          <p:nvPr/>
        </p:nvSpPr>
        <p:spPr>
          <a:xfrm>
            <a:off x="1905000" y="5697735"/>
            <a:ext cx="716441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small" spc="0" normalizeH="0" baseline="0" noProof="0" dirty="0">
                <a:ln>
                  <a:noFill/>
                </a:ln>
                <a:solidFill>
                  <a:srgbClr val="002060"/>
                </a:solidFill>
                <a:effectLst/>
                <a:uLnTx/>
                <a:uFillTx/>
                <a:latin typeface="Comic Sans MS" panose="030F0702030302020204" pitchFamily="66" charset="0"/>
                <a:ea typeface="+mn-ea"/>
                <a:cs typeface="+mn-cs"/>
              </a:rPr>
              <a:t>Multi-Tiered System of Supports</a:t>
            </a:r>
            <a:endParaRPr kumimoji="0" lang="en-US" sz="1600" b="0" i="0" u="none" strike="noStrike" kern="1200" cap="none" spc="0" normalizeH="0" baseline="0" noProof="0" dirty="0">
              <a:ln>
                <a:noFill/>
              </a:ln>
              <a:solidFill>
                <a:srgbClr val="002060"/>
              </a:solidFill>
              <a:effectLst/>
              <a:uLnTx/>
              <a:uFillTx/>
              <a:latin typeface="Arial" charset="0"/>
              <a:ea typeface="+mn-ea"/>
              <a:cs typeface="+mn-cs"/>
            </a:endParaRPr>
          </a:p>
        </p:txBody>
      </p:sp>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5466" y="4090102"/>
            <a:ext cx="526303" cy="336336"/>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700124421"/>
              </p:ext>
            </p:extLst>
          </p:nvPr>
        </p:nvGraphicFramePr>
        <p:xfrm>
          <a:off x="1871769" y="889615"/>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p:cNvPicPr>
            <a:picLocks noChangeAspect="1"/>
          </p:cNvPicPr>
          <p:nvPr/>
        </p:nvPicPr>
        <p:blipFill>
          <a:blip r:embed="rId12"/>
          <a:stretch>
            <a:fillRect/>
          </a:stretch>
        </p:blipFill>
        <p:spPr>
          <a:xfrm>
            <a:off x="1104690" y="0"/>
            <a:ext cx="8838669" cy="5649459"/>
          </a:xfrm>
          <a:prstGeom prst="rect">
            <a:avLst/>
          </a:prstGeom>
        </p:spPr>
      </p:pic>
    </p:spTree>
    <p:custDataLst>
      <p:tags r:id="rId1"/>
    </p:custDataLst>
    <p:extLst>
      <p:ext uri="{BB962C8B-B14F-4D97-AF65-F5344CB8AC3E}">
        <p14:creationId xmlns:p14="http://schemas.microsoft.com/office/powerpoint/2010/main" val="243866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62001"/>
            <a:ext cx="7620000" cy="1066800"/>
          </a:xfrm>
        </p:spPr>
        <p:txBody>
          <a:bodyPr>
            <a:noAutofit/>
          </a:bodyPr>
          <a:lstStyle/>
          <a:p>
            <a:pPr algn="ctr"/>
            <a:r>
              <a:rPr lang="en-US" sz="3600" b="1" dirty="0">
                <a:solidFill>
                  <a:srgbClr val="800000"/>
                </a:solidFill>
                <a:latin typeface="Calibri" panose="020F0502020204030204" pitchFamily="34" charset="0"/>
              </a:rPr>
              <a:t>Early Multi-Tiered System of Supports </a:t>
            </a:r>
          </a:p>
        </p:txBody>
      </p:sp>
      <p:sp>
        <p:nvSpPr>
          <p:cNvPr id="3" name="Content Placeholder 2"/>
          <p:cNvSpPr>
            <a:spLocks noGrp="1"/>
          </p:cNvSpPr>
          <p:nvPr>
            <p:ph idx="4294967295"/>
          </p:nvPr>
        </p:nvSpPr>
        <p:spPr>
          <a:xfrm>
            <a:off x="609600" y="1981200"/>
            <a:ext cx="8153400" cy="4267200"/>
          </a:xfrm>
          <a:prstGeom prst="rect">
            <a:avLst/>
          </a:prstGeom>
        </p:spPr>
        <p:txBody>
          <a:bodyPr>
            <a:normAutofit fontScale="92500"/>
          </a:bodyPr>
          <a:lstStyle/>
          <a:p>
            <a:pPr>
              <a:buFont typeface="Wingdings" panose="05000000000000000000" pitchFamily="2" charset="2"/>
              <a:buChar char="Ø"/>
            </a:pPr>
            <a:r>
              <a:rPr lang="en-US" sz="2800" dirty="0"/>
              <a:t>To increase knowledge and use of EBPs to support social and emotional competence/confidence </a:t>
            </a:r>
          </a:p>
          <a:p>
            <a:pPr>
              <a:buFont typeface="Wingdings" panose="05000000000000000000" pitchFamily="2" charset="2"/>
              <a:buChar char="Ø"/>
            </a:pPr>
            <a:r>
              <a:rPr lang="en-US" sz="2800" dirty="0"/>
              <a:t>To provide systems design to ensure program wide implementation and sustainability of EBPs</a:t>
            </a:r>
          </a:p>
          <a:p>
            <a:pPr>
              <a:buFont typeface="Wingdings" panose="05000000000000000000" pitchFamily="2" charset="2"/>
              <a:buChar char="Ø"/>
            </a:pPr>
            <a:r>
              <a:rPr lang="en-US" sz="2800" dirty="0"/>
              <a:t>To increase school district capacity to offer a full continuum of educational placement options</a:t>
            </a:r>
          </a:p>
          <a:p>
            <a:pPr>
              <a:buFont typeface="Wingdings" panose="05000000000000000000" pitchFamily="2" charset="2"/>
              <a:buChar char="Ø"/>
            </a:pPr>
            <a:r>
              <a:rPr lang="en-US" sz="2800" dirty="0"/>
              <a:t>To build a sustainable statewide system of high quality inclusive early childhood learning environments for each and every child</a:t>
            </a:r>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95" y="125426"/>
            <a:ext cx="252412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577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park Presentation Classic">
  <a:themeElements>
    <a:clrScheme name="Spark Oregon Colors">
      <a:dk1>
        <a:srgbClr val="6D6A6A"/>
      </a:dk1>
      <a:lt1>
        <a:srgbClr val="FFFFFF"/>
      </a:lt1>
      <a:dk2>
        <a:srgbClr val="6D6A6A"/>
      </a:dk2>
      <a:lt2>
        <a:srgbClr val="E7E6E6"/>
      </a:lt2>
      <a:accent1>
        <a:srgbClr val="009DA5"/>
      </a:accent1>
      <a:accent2>
        <a:srgbClr val="0090D0"/>
      </a:accent2>
      <a:accent3>
        <a:srgbClr val="6AA744"/>
      </a:accent3>
      <a:accent4>
        <a:srgbClr val="E05E1F"/>
      </a:accent4>
      <a:accent5>
        <a:srgbClr val="B62654"/>
      </a:accent5>
      <a:accent6>
        <a:srgbClr val="EEBC5F"/>
      </a:accent6>
      <a:hlink>
        <a:srgbClr val="00A59A"/>
      </a:hlink>
      <a:folHlink>
        <a:srgbClr val="00A49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2_Office Theme">
  <a:themeElements>
    <a:clrScheme name="Custom 2">
      <a:dk1>
        <a:srgbClr val="B2B2B2"/>
      </a:dk1>
      <a:lt1>
        <a:sysClr val="window" lastClr="FFFFFF"/>
      </a:lt1>
      <a:dk2>
        <a:srgbClr val="242852"/>
      </a:dk2>
      <a:lt2>
        <a:srgbClr val="ACCBF9"/>
      </a:lt2>
      <a:accent1>
        <a:srgbClr val="629DD1"/>
      </a:accent1>
      <a:accent2>
        <a:srgbClr val="297FD5"/>
      </a:accent2>
      <a:accent3>
        <a:srgbClr val="4A66AC"/>
      </a:accent3>
      <a:accent4>
        <a:srgbClr val="4A66AC"/>
      </a:accent4>
      <a:accent5>
        <a:srgbClr val="90A2CF"/>
      </a:accent5>
      <a:accent6>
        <a:srgbClr val="9D90A0"/>
      </a:accent6>
      <a:hlink>
        <a:srgbClr val="7F7F7F"/>
      </a:hlink>
      <a:folHlink>
        <a:srgbClr val="3723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6214</TotalTime>
  <Words>1147</Words>
  <Application>Microsoft Office PowerPoint</Application>
  <PresentationFormat>On-screen Show (4:3)</PresentationFormat>
  <Paragraphs>195</Paragraphs>
  <Slides>36</Slides>
  <Notes>14</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36</vt:i4>
      </vt:variant>
    </vt:vector>
  </HeadingPairs>
  <TitlesOfParts>
    <vt:vector size="52" baseType="lpstr">
      <vt:lpstr>ＭＳ Ｐゴシック</vt:lpstr>
      <vt:lpstr>AppleSymbols</vt:lpstr>
      <vt:lpstr>Arial</vt:lpstr>
      <vt:lpstr>Arial Black</vt:lpstr>
      <vt:lpstr>Arial Narrow</vt:lpstr>
      <vt:lpstr>Calibri</vt:lpstr>
      <vt:lpstr>Candara</vt:lpstr>
      <vt:lpstr>Comic Sans MS</vt:lpstr>
      <vt:lpstr>Times New Roman</vt:lpstr>
      <vt:lpstr>Trebuchet MS</vt:lpstr>
      <vt:lpstr>Wingdings</vt:lpstr>
      <vt:lpstr>Wingdings 3</vt:lpstr>
      <vt:lpstr>Spark Presentation Classic</vt:lpstr>
      <vt:lpstr>2_Facet</vt:lpstr>
      <vt:lpstr>3_Facet</vt:lpstr>
      <vt:lpstr>2_Office Theme</vt:lpstr>
      <vt:lpstr>Full Participation  Building equitable state systems for children who are culturally, linguistically, and individually diverse and their families</vt:lpstr>
      <vt:lpstr>PowerPoint Presentation</vt:lpstr>
      <vt:lpstr>Making the Grade… even the maple syrup is diverse in  Vermont!</vt:lpstr>
      <vt:lpstr>PowerPoint Presentation</vt:lpstr>
      <vt:lpstr>What are the Guiding Principles?</vt:lpstr>
      <vt:lpstr>PowerPoint Presentation</vt:lpstr>
      <vt:lpstr>PowerPoint Presentation</vt:lpstr>
      <vt:lpstr>What is  early MTSS?  </vt:lpstr>
      <vt:lpstr>Early Multi-Tiered System of Supports </vt:lpstr>
      <vt:lpstr>PowerPoint Presentation</vt:lpstr>
      <vt:lpstr>Connections to suspension-expulsion and equity??</vt:lpstr>
      <vt:lpstr>Culturally Responsive Practices  Incorporate Early MTSS systems building and content training into STARS/QRIS under leadership and program practice arenas  </vt:lpstr>
      <vt:lpstr>Instructor Survey</vt:lpstr>
      <vt:lpstr>Areas of Highest Current Knowledge: Faculty and Instructors</vt:lpstr>
      <vt:lpstr>Areas of Lowest Current Knowledge: Faculty and Instructors</vt:lpstr>
      <vt:lpstr>Desire for Greater Knowledge</vt:lpstr>
      <vt:lpstr>Current Level of Emphasis in Courses</vt:lpstr>
      <vt:lpstr>Responding to the Instructor Survey</vt:lpstr>
      <vt:lpstr>Responding to the Instructor Survey</vt:lpstr>
      <vt:lpstr>PowerPoint Presentation</vt:lpstr>
      <vt:lpstr>Oregon Spark Basics</vt:lpstr>
      <vt:lpstr>Opportunity</vt:lpstr>
      <vt:lpstr>  New direction means a new vision…</vt:lpstr>
      <vt:lpstr>PowerPoint Presentation</vt:lpstr>
      <vt:lpstr>PowerPoint Presentation</vt:lpstr>
      <vt:lpstr>PowerPoint Presentation</vt:lpstr>
      <vt:lpstr>PowerPoint Presentation</vt:lpstr>
      <vt:lpstr>PowerPoint Presentation</vt:lpstr>
      <vt:lpstr>Words into action—Community Engagement</vt:lpstr>
      <vt:lpstr>Words into action— Proposed Revisions</vt:lpstr>
      <vt:lpstr>Ongoing commitments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Rogers</dc:creator>
  <cp:lastModifiedBy>Camille Catlett</cp:lastModifiedBy>
  <cp:revision>58</cp:revision>
  <cp:lastPrinted>2016-04-14T16:51:02Z</cp:lastPrinted>
  <dcterms:created xsi:type="dcterms:W3CDTF">2016-04-08T16:33:30Z</dcterms:created>
  <dcterms:modified xsi:type="dcterms:W3CDTF">2017-06-27T00:48:15Z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98E46A70-7042-485C-9390-71A2A008667F</vt:lpwstr>
  </property>
  <property fmtid="{D5CDD505-2E9C-101B-9397-08002B2CF9AE}" pid="3" name="ArticulatePath">
    <vt:lpwstr>OR-VT QRIS 2017 FINAL slides</vt:lpwstr>
  </property>
</Properties>
</file>